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  <p:sldMasterId id="2147483724" r:id="rId2"/>
    <p:sldMasterId id="2147483752" r:id="rId3"/>
    <p:sldMasterId id="2147483790" r:id="rId4"/>
    <p:sldMasterId id="2147483808" r:id="rId5"/>
    <p:sldMasterId id="2147483858" r:id="rId6"/>
    <p:sldMasterId id="2147483872" r:id="rId7"/>
    <p:sldMasterId id="2147483887" r:id="rId8"/>
    <p:sldMasterId id="2147483899" r:id="rId9"/>
    <p:sldMasterId id="2147483911" r:id="rId10"/>
    <p:sldMasterId id="2147483923" r:id="rId11"/>
  </p:sldMasterIdLst>
  <p:notesMasterIdLst>
    <p:notesMasterId r:id="rId45"/>
  </p:notesMasterIdLst>
  <p:sldIdLst>
    <p:sldId id="613" r:id="rId12"/>
    <p:sldId id="891" r:id="rId13"/>
    <p:sldId id="897" r:id="rId14"/>
    <p:sldId id="896" r:id="rId15"/>
    <p:sldId id="898" r:id="rId16"/>
    <p:sldId id="893" r:id="rId17"/>
    <p:sldId id="818" r:id="rId18"/>
    <p:sldId id="895" r:id="rId19"/>
    <p:sldId id="894" r:id="rId20"/>
    <p:sldId id="717" r:id="rId21"/>
    <p:sldId id="892" r:id="rId22"/>
    <p:sldId id="633" r:id="rId23"/>
    <p:sldId id="721" r:id="rId24"/>
    <p:sldId id="820" r:id="rId25"/>
    <p:sldId id="873" r:id="rId26"/>
    <p:sldId id="843" r:id="rId27"/>
    <p:sldId id="722" r:id="rId28"/>
    <p:sldId id="888" r:id="rId29"/>
    <p:sldId id="723" r:id="rId30"/>
    <p:sldId id="847" r:id="rId31"/>
    <p:sldId id="851" r:id="rId32"/>
    <p:sldId id="854" r:id="rId33"/>
    <p:sldId id="726" r:id="rId34"/>
    <p:sldId id="857" r:id="rId35"/>
    <p:sldId id="807" r:id="rId36"/>
    <p:sldId id="901" r:id="rId37"/>
    <p:sldId id="903" r:id="rId38"/>
    <p:sldId id="902" r:id="rId39"/>
    <p:sldId id="732" r:id="rId40"/>
    <p:sldId id="899" r:id="rId41"/>
    <p:sldId id="867" r:id="rId42"/>
    <p:sldId id="871" r:id="rId43"/>
    <p:sldId id="890" r:id="rId44"/>
  </p:sldIdLst>
  <p:sldSz cx="12192000" cy="6858000"/>
  <p:notesSz cx="6858000" cy="9144000"/>
  <p:defaultTextStyle>
    <a:defPPr>
      <a:defRPr lang="en-US"/>
    </a:defPPr>
    <a:lvl1pPr marL="0" algn="l" defTabSz="9137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855" algn="l" defTabSz="9137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742" algn="l" defTabSz="9137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614" algn="l" defTabSz="9137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485" algn="l" defTabSz="9137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374" algn="l" defTabSz="9137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226" algn="l" defTabSz="9137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080" algn="l" defTabSz="9137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4935" algn="l" defTabSz="9137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4" autoAdjust="0"/>
    <p:restoredTop sz="87771" autoAdjust="0"/>
  </p:normalViewPr>
  <p:slideViewPr>
    <p:cSldViewPr snapToGrid="0" snapToObjects="1">
      <p:cViewPr>
        <p:scale>
          <a:sx n="70" d="100"/>
          <a:sy n="70" d="100"/>
        </p:scale>
        <p:origin x="-714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44A0BE-F07A-5B43-A607-61A7A910D9BD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5BD4D3CE-475B-A64D-A075-07F4B414F9CC}">
      <dgm:prSet phldrT="[Text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en-GB" dirty="0"/>
            <a:t>1</a:t>
          </a:r>
        </a:p>
      </dgm:t>
    </dgm:pt>
    <dgm:pt modelId="{E3BBB91C-767E-2D4C-B7B8-7C0DA219189A}" type="parTrans" cxnId="{ECF47B94-263E-2B43-9DD4-DCE032747238}">
      <dgm:prSet/>
      <dgm:spPr/>
      <dgm:t>
        <a:bodyPr/>
        <a:lstStyle/>
        <a:p>
          <a:endParaRPr lang="en-GB"/>
        </a:p>
      </dgm:t>
    </dgm:pt>
    <dgm:pt modelId="{5FB0DF3B-2F6A-914D-BF9B-5C1C19687495}" type="sibTrans" cxnId="{ECF47B94-263E-2B43-9DD4-DCE032747238}">
      <dgm:prSet/>
      <dgm:spPr/>
      <dgm:t>
        <a:bodyPr/>
        <a:lstStyle/>
        <a:p>
          <a:endParaRPr lang="en-GB"/>
        </a:p>
      </dgm:t>
    </dgm:pt>
    <dgm:pt modelId="{D2A8DF94-112A-3C46-8B66-549DDF849D11}">
      <dgm:prSet phldrT="[Text]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GB" dirty="0"/>
            <a:t>2</a:t>
          </a:r>
        </a:p>
      </dgm:t>
    </dgm:pt>
    <dgm:pt modelId="{F4D30E8D-1839-5749-8305-B3AEF777A5C0}" type="parTrans" cxnId="{7DF63856-DB39-6C43-9D81-28B85BFE3763}">
      <dgm:prSet/>
      <dgm:spPr/>
      <dgm:t>
        <a:bodyPr/>
        <a:lstStyle/>
        <a:p>
          <a:endParaRPr lang="en-GB"/>
        </a:p>
      </dgm:t>
    </dgm:pt>
    <dgm:pt modelId="{62F6324B-85E9-AF4F-97FF-FC247BD30260}" type="sibTrans" cxnId="{7DF63856-DB39-6C43-9D81-28B85BFE3763}">
      <dgm:prSet/>
      <dgm:spPr/>
      <dgm:t>
        <a:bodyPr/>
        <a:lstStyle/>
        <a:p>
          <a:endParaRPr lang="en-GB"/>
        </a:p>
      </dgm:t>
    </dgm:pt>
    <dgm:pt modelId="{BD5EFDA3-F91C-334A-998F-D534B0869CBB}">
      <dgm:prSet phldrT="[Text]"/>
      <dgm:spPr>
        <a:solidFill>
          <a:srgbClr val="F6A71B"/>
        </a:solidFill>
        <a:ln>
          <a:solidFill>
            <a:srgbClr val="F6A71B"/>
          </a:solidFill>
        </a:ln>
      </dgm:spPr>
      <dgm:t>
        <a:bodyPr/>
        <a:lstStyle/>
        <a:p>
          <a:r>
            <a:rPr lang="en-GB" dirty="0"/>
            <a:t>3</a:t>
          </a:r>
        </a:p>
      </dgm:t>
    </dgm:pt>
    <dgm:pt modelId="{4469D7CA-2435-7241-B5E3-C246D7E1A824}" type="parTrans" cxnId="{4F6EA199-3AAB-2B4D-A909-A9FA9B980FBF}">
      <dgm:prSet/>
      <dgm:spPr/>
      <dgm:t>
        <a:bodyPr/>
        <a:lstStyle/>
        <a:p>
          <a:endParaRPr lang="en-GB"/>
        </a:p>
      </dgm:t>
    </dgm:pt>
    <dgm:pt modelId="{EC803B4F-8227-3D48-A50B-99FAC6B52CAA}" type="sibTrans" cxnId="{4F6EA199-3AAB-2B4D-A909-A9FA9B980FBF}">
      <dgm:prSet/>
      <dgm:spPr/>
      <dgm:t>
        <a:bodyPr/>
        <a:lstStyle/>
        <a:p>
          <a:endParaRPr lang="en-GB"/>
        </a:p>
      </dgm:t>
    </dgm:pt>
    <dgm:pt modelId="{7E576E0F-181A-F043-91F2-CB435AA1D3C3}">
      <dgm:prSet phldrT="[Text]"/>
      <dgm:spPr>
        <a:solidFill>
          <a:srgbClr val="F6A71B"/>
        </a:solidFill>
        <a:ln>
          <a:solidFill>
            <a:srgbClr val="F6A71B"/>
          </a:solidFill>
        </a:ln>
      </dgm:spPr>
      <dgm:t>
        <a:bodyPr/>
        <a:lstStyle/>
        <a:p>
          <a:r>
            <a:rPr lang="en-GB" dirty="0"/>
            <a:t>4</a:t>
          </a:r>
        </a:p>
      </dgm:t>
    </dgm:pt>
    <dgm:pt modelId="{A59F3A5E-7714-D046-84BE-20268D58F4AF}" type="parTrans" cxnId="{3D6EC128-03C4-E54C-BBD9-BA41F4843E4F}">
      <dgm:prSet/>
      <dgm:spPr/>
      <dgm:t>
        <a:bodyPr/>
        <a:lstStyle/>
        <a:p>
          <a:endParaRPr lang="en-GB"/>
        </a:p>
      </dgm:t>
    </dgm:pt>
    <dgm:pt modelId="{7C3EECB3-761F-004F-B397-0903B2D5F493}" type="sibTrans" cxnId="{3D6EC128-03C4-E54C-BBD9-BA41F4843E4F}">
      <dgm:prSet/>
      <dgm:spPr/>
      <dgm:t>
        <a:bodyPr/>
        <a:lstStyle/>
        <a:p>
          <a:endParaRPr lang="en-GB"/>
        </a:p>
      </dgm:t>
    </dgm:pt>
    <dgm:pt modelId="{B86E91EB-F015-6349-8A13-3DD30A49E9F7}">
      <dgm:prSet phldrT="[Text]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GB" dirty="0"/>
            <a:t>5</a:t>
          </a:r>
        </a:p>
      </dgm:t>
    </dgm:pt>
    <dgm:pt modelId="{04CD97BF-046E-5444-BBE7-4965DD66C134}" type="parTrans" cxnId="{740EDBCB-F213-C443-A2AA-3BA4E9E6435F}">
      <dgm:prSet/>
      <dgm:spPr/>
      <dgm:t>
        <a:bodyPr/>
        <a:lstStyle/>
        <a:p>
          <a:endParaRPr lang="en-GB"/>
        </a:p>
      </dgm:t>
    </dgm:pt>
    <dgm:pt modelId="{CC1BDE30-3D60-9E46-A9E7-9892F789AD80}" type="sibTrans" cxnId="{740EDBCB-F213-C443-A2AA-3BA4E9E6435F}">
      <dgm:prSet/>
      <dgm:spPr/>
      <dgm:t>
        <a:bodyPr/>
        <a:lstStyle/>
        <a:p>
          <a:endParaRPr lang="en-GB"/>
        </a:p>
      </dgm:t>
    </dgm:pt>
    <dgm:pt modelId="{243710F2-312F-0245-89B1-3DDE1DB60E70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/>
            <a:t>6</a:t>
          </a:r>
        </a:p>
      </dgm:t>
    </dgm:pt>
    <dgm:pt modelId="{6166F9EB-8A57-664D-A4FD-8CB2F2058BA9}" type="parTrans" cxnId="{A1941707-BE34-7A4D-857E-5F6922BA3A4F}">
      <dgm:prSet/>
      <dgm:spPr/>
      <dgm:t>
        <a:bodyPr/>
        <a:lstStyle/>
        <a:p>
          <a:endParaRPr lang="en-GB"/>
        </a:p>
      </dgm:t>
    </dgm:pt>
    <dgm:pt modelId="{4CBF0C9B-9C3B-2D43-9C97-D52A696BB45A}" type="sibTrans" cxnId="{A1941707-BE34-7A4D-857E-5F6922BA3A4F}">
      <dgm:prSet/>
      <dgm:spPr/>
      <dgm:t>
        <a:bodyPr/>
        <a:lstStyle/>
        <a:p>
          <a:endParaRPr lang="en-GB"/>
        </a:p>
      </dgm:t>
    </dgm:pt>
    <dgm:pt modelId="{FAC482F8-240B-BD48-8780-7A63CBC68FB8}">
      <dgm:prSet phldrT="[Text]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GB" dirty="0"/>
            <a:t>7</a:t>
          </a:r>
        </a:p>
      </dgm:t>
    </dgm:pt>
    <dgm:pt modelId="{D3FB24C6-AE76-294B-A31B-BE14D99C0CF7}" type="parTrans" cxnId="{6A2E0013-9ACE-9F4C-8497-D58F43240394}">
      <dgm:prSet/>
      <dgm:spPr/>
      <dgm:t>
        <a:bodyPr/>
        <a:lstStyle/>
        <a:p>
          <a:endParaRPr lang="en-GB"/>
        </a:p>
      </dgm:t>
    </dgm:pt>
    <dgm:pt modelId="{EE6AE025-D3E4-7C4B-9572-58182066A55F}" type="sibTrans" cxnId="{6A2E0013-9ACE-9F4C-8497-D58F43240394}">
      <dgm:prSet/>
      <dgm:spPr/>
      <dgm:t>
        <a:bodyPr/>
        <a:lstStyle/>
        <a:p>
          <a:endParaRPr lang="en-GB"/>
        </a:p>
      </dgm:t>
    </dgm:pt>
    <dgm:pt modelId="{979E14C9-8D5F-554C-BBF1-EE8DB0707083}">
      <dgm:prSet phldrT="[Text]"/>
      <dgm:spPr>
        <a:solidFill>
          <a:srgbClr val="F6A71B"/>
        </a:solidFill>
        <a:ln>
          <a:solidFill>
            <a:srgbClr val="F6A71B"/>
          </a:solidFill>
        </a:ln>
      </dgm:spPr>
      <dgm:t>
        <a:bodyPr/>
        <a:lstStyle/>
        <a:p>
          <a:r>
            <a:rPr lang="en-GB" dirty="0"/>
            <a:t>8</a:t>
          </a:r>
        </a:p>
      </dgm:t>
    </dgm:pt>
    <dgm:pt modelId="{93FD1BAA-CA5D-6049-8E7D-642E80867997}" type="parTrans" cxnId="{05F12A2C-1BCE-2E43-8D0E-7EA3133C9D3E}">
      <dgm:prSet/>
      <dgm:spPr/>
      <dgm:t>
        <a:bodyPr/>
        <a:lstStyle/>
        <a:p>
          <a:endParaRPr lang="en-GB"/>
        </a:p>
      </dgm:t>
    </dgm:pt>
    <dgm:pt modelId="{48606745-F52D-A247-B8E3-10B1496E777F}" type="sibTrans" cxnId="{05F12A2C-1BCE-2E43-8D0E-7EA3133C9D3E}">
      <dgm:prSet/>
      <dgm:spPr/>
      <dgm:t>
        <a:bodyPr/>
        <a:lstStyle/>
        <a:p>
          <a:endParaRPr lang="en-GB"/>
        </a:p>
      </dgm:t>
    </dgm:pt>
    <dgm:pt modelId="{3E95BCAC-823F-6F4A-899C-8527E37C7CE8}">
      <dgm:prSet phldrT="[Text]"/>
      <dgm:spPr>
        <a:solidFill>
          <a:srgbClr val="F6A71B"/>
        </a:solidFill>
        <a:ln>
          <a:solidFill>
            <a:srgbClr val="F6A71B"/>
          </a:solidFill>
        </a:ln>
      </dgm:spPr>
      <dgm:t>
        <a:bodyPr/>
        <a:lstStyle/>
        <a:p>
          <a:r>
            <a:rPr lang="en-GB" dirty="0"/>
            <a:t>9</a:t>
          </a:r>
        </a:p>
      </dgm:t>
    </dgm:pt>
    <dgm:pt modelId="{FAD5E8F6-4508-AF46-AD7A-1D87330DBC23}" type="parTrans" cxnId="{3A364774-683E-5547-9766-1F03A3C5539F}">
      <dgm:prSet/>
      <dgm:spPr/>
      <dgm:t>
        <a:bodyPr/>
        <a:lstStyle/>
        <a:p>
          <a:endParaRPr lang="en-GB"/>
        </a:p>
      </dgm:t>
    </dgm:pt>
    <dgm:pt modelId="{E1B6A2B9-44E8-E84C-B209-80BD1C6D8A8D}" type="sibTrans" cxnId="{3A364774-683E-5547-9766-1F03A3C5539F}">
      <dgm:prSet/>
      <dgm:spPr/>
      <dgm:t>
        <a:bodyPr/>
        <a:lstStyle/>
        <a:p>
          <a:endParaRPr lang="en-GB"/>
        </a:p>
      </dgm:t>
    </dgm:pt>
    <dgm:pt modelId="{0CB18527-17BF-8340-8BD7-2BC51129E4BC}" type="pres">
      <dgm:prSet presAssocID="{3C44A0BE-F07A-5B43-A607-61A7A910D9BD}" presName="Name0" presStyleCnt="0">
        <dgm:presLayoutVars>
          <dgm:dir/>
          <dgm:resizeHandles val="exact"/>
        </dgm:presLayoutVars>
      </dgm:prSet>
      <dgm:spPr/>
    </dgm:pt>
    <dgm:pt modelId="{5D901F66-AF3D-2448-AD32-D74DA112130D}" type="pres">
      <dgm:prSet presAssocID="{3C44A0BE-F07A-5B43-A607-61A7A910D9BD}" presName="bkgdShp" presStyleLbl="alignAccFollowNode1" presStyleIdx="0" presStyleCnt="1"/>
      <dgm:spPr>
        <a:noFill/>
        <a:ln>
          <a:noFill/>
        </a:ln>
      </dgm:spPr>
    </dgm:pt>
    <dgm:pt modelId="{EF6438F7-81C1-1240-84B4-E9F135BD3925}" type="pres">
      <dgm:prSet presAssocID="{3C44A0BE-F07A-5B43-A607-61A7A910D9BD}" presName="linComp" presStyleCnt="0"/>
      <dgm:spPr/>
    </dgm:pt>
    <dgm:pt modelId="{7A7E9588-69FD-994A-94C2-6049D08ACB9C}" type="pres">
      <dgm:prSet presAssocID="{5BD4D3CE-475B-A64D-A075-07F4B414F9CC}" presName="compNode" presStyleCnt="0"/>
      <dgm:spPr/>
    </dgm:pt>
    <dgm:pt modelId="{6A46F399-FFD9-BB46-B3A9-9BC875B9289F}" type="pres">
      <dgm:prSet presAssocID="{5BD4D3CE-475B-A64D-A075-07F4B414F9CC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A3B341-6539-3147-8510-5DEBEBC1DF96}" type="pres">
      <dgm:prSet presAssocID="{5BD4D3CE-475B-A64D-A075-07F4B414F9CC}" presName="invisiNode" presStyleLbl="node1" presStyleIdx="0" presStyleCnt="9"/>
      <dgm:spPr/>
    </dgm:pt>
    <dgm:pt modelId="{7F3B5775-8640-BE48-867D-DEB5D75CE4B6}" type="pres">
      <dgm:prSet presAssocID="{5BD4D3CE-475B-A64D-A075-07F4B414F9CC}" presName="imagNode" presStyleLbl="fgImgPlace1" presStyleIdx="0" presStyleCnt="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1000" r="-11000"/>
          </a:stretch>
        </a:blipFill>
        <a:ln w="76200">
          <a:solidFill>
            <a:srgbClr val="00B050"/>
          </a:solidFill>
        </a:ln>
      </dgm:spPr>
    </dgm:pt>
    <dgm:pt modelId="{C2547777-18D9-3546-97C5-1F4AC3C80C27}" type="pres">
      <dgm:prSet presAssocID="{5FB0DF3B-2F6A-914D-BF9B-5C1C1968749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6B1B770-13D4-C447-86DD-5D482088B4EA}" type="pres">
      <dgm:prSet presAssocID="{D2A8DF94-112A-3C46-8B66-549DDF849D11}" presName="compNode" presStyleCnt="0"/>
      <dgm:spPr/>
    </dgm:pt>
    <dgm:pt modelId="{42800673-C6C4-4D4C-8637-99C0D608147B}" type="pres">
      <dgm:prSet presAssocID="{D2A8DF94-112A-3C46-8B66-549DDF849D11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CF7E46-4074-0C4E-9810-7A350E5C4F96}" type="pres">
      <dgm:prSet presAssocID="{D2A8DF94-112A-3C46-8B66-549DDF849D11}" presName="invisiNode" presStyleLbl="node1" presStyleIdx="1" presStyleCnt="9"/>
      <dgm:spPr/>
    </dgm:pt>
    <dgm:pt modelId="{BC96919F-F3CA-0C45-9A98-81B88011D39C}" type="pres">
      <dgm:prSet presAssocID="{D2A8DF94-112A-3C46-8B66-549DDF849D11}" presName="imagNode" presStyleLbl="fgImgPlace1" presStyleIdx="1" presStyleCnt="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1000" r="-11000"/>
          </a:stretch>
        </a:blipFill>
        <a:ln w="76200">
          <a:solidFill>
            <a:srgbClr val="FF0000"/>
          </a:solidFill>
        </a:ln>
      </dgm:spPr>
    </dgm:pt>
    <dgm:pt modelId="{A44168CE-FD4E-F045-A340-608B9CAECFD5}" type="pres">
      <dgm:prSet presAssocID="{62F6324B-85E9-AF4F-97FF-FC247BD3026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6D29F15-7289-CF43-AAD9-EDC59D7320B0}" type="pres">
      <dgm:prSet presAssocID="{BD5EFDA3-F91C-334A-998F-D534B0869CBB}" presName="compNode" presStyleCnt="0"/>
      <dgm:spPr/>
    </dgm:pt>
    <dgm:pt modelId="{860B2738-9A7C-A34B-A10C-4468E74B1556}" type="pres">
      <dgm:prSet presAssocID="{BD5EFDA3-F91C-334A-998F-D534B0869CBB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04A03F-172E-E045-8E14-502763EA3F02}" type="pres">
      <dgm:prSet presAssocID="{BD5EFDA3-F91C-334A-998F-D534B0869CBB}" presName="invisiNode" presStyleLbl="node1" presStyleIdx="2" presStyleCnt="9"/>
      <dgm:spPr/>
    </dgm:pt>
    <dgm:pt modelId="{A46572B7-80C1-4F4F-9A38-13FE38E03518}" type="pres">
      <dgm:prSet presAssocID="{BD5EFDA3-F91C-334A-998F-D534B0869CBB}" presName="imagNode" presStyleLbl="fgImgPlace1" presStyleIdx="2" presStyleCnt="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1000" r="-11000"/>
          </a:stretch>
        </a:blipFill>
        <a:ln w="76200">
          <a:solidFill>
            <a:srgbClr val="F6A71B"/>
          </a:solidFill>
        </a:ln>
      </dgm:spPr>
    </dgm:pt>
    <dgm:pt modelId="{2D3134B7-0EB8-3D4B-B3F2-1F9C57DE09E2}" type="pres">
      <dgm:prSet presAssocID="{EC803B4F-8227-3D48-A50B-99FAC6B52CA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F009145-E835-A446-A513-FD87FD60CE5B}" type="pres">
      <dgm:prSet presAssocID="{7E576E0F-181A-F043-91F2-CB435AA1D3C3}" presName="compNode" presStyleCnt="0"/>
      <dgm:spPr/>
    </dgm:pt>
    <dgm:pt modelId="{37E9DAC8-8A22-C848-9178-04DC2F8C2CBD}" type="pres">
      <dgm:prSet presAssocID="{7E576E0F-181A-F043-91F2-CB435AA1D3C3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84815F-CC04-324E-8AA4-AB16546CFCF0}" type="pres">
      <dgm:prSet presAssocID="{7E576E0F-181A-F043-91F2-CB435AA1D3C3}" presName="invisiNode" presStyleLbl="node1" presStyleIdx="3" presStyleCnt="9"/>
      <dgm:spPr/>
    </dgm:pt>
    <dgm:pt modelId="{3426A126-D252-204B-9877-5EB14ED68FD6}" type="pres">
      <dgm:prSet presAssocID="{7E576E0F-181A-F043-91F2-CB435AA1D3C3}" presName="imagNode" presStyleLbl="fgImgPlace1" presStyleIdx="3" presStyleCnt="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1000" r="-11000"/>
          </a:stretch>
        </a:blipFill>
        <a:ln w="76200">
          <a:solidFill>
            <a:srgbClr val="F6A71B"/>
          </a:solidFill>
        </a:ln>
      </dgm:spPr>
    </dgm:pt>
    <dgm:pt modelId="{2593BF11-94E0-A549-9907-B34B1667398B}" type="pres">
      <dgm:prSet presAssocID="{7C3EECB3-761F-004F-B397-0903B2D5F49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9E63DFC-6E69-C94A-A00B-587C0BA5FCA6}" type="pres">
      <dgm:prSet presAssocID="{B86E91EB-F015-6349-8A13-3DD30A49E9F7}" presName="compNode" presStyleCnt="0"/>
      <dgm:spPr/>
    </dgm:pt>
    <dgm:pt modelId="{F7C01900-A2A1-2F41-A8A3-09CA08543A13}" type="pres">
      <dgm:prSet presAssocID="{B86E91EB-F015-6349-8A13-3DD30A49E9F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F8EF6F-F60C-2C44-93FE-0D7E3DAD0F95}" type="pres">
      <dgm:prSet presAssocID="{B86E91EB-F015-6349-8A13-3DD30A49E9F7}" presName="invisiNode" presStyleLbl="node1" presStyleIdx="4" presStyleCnt="9"/>
      <dgm:spPr/>
    </dgm:pt>
    <dgm:pt modelId="{D7739647-59DB-6C47-B83C-249E56837AB2}" type="pres">
      <dgm:prSet presAssocID="{B86E91EB-F015-6349-8A13-3DD30A49E9F7}" presName="imagNode" presStyleLbl="fgImgPlace1" presStyleIdx="4" presStyleCnt="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ln w="76200">
          <a:solidFill>
            <a:srgbClr val="FF0000"/>
          </a:solidFill>
        </a:ln>
      </dgm:spPr>
    </dgm:pt>
    <dgm:pt modelId="{0D92B2C1-5DE8-0845-90A7-5997A31EF6AE}" type="pres">
      <dgm:prSet presAssocID="{CC1BDE30-3D60-9E46-A9E7-9892F789AD8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A2564F3-C1B7-1844-8AC9-898ADBBF3D49}" type="pres">
      <dgm:prSet presAssocID="{243710F2-312F-0245-89B1-3DDE1DB60E70}" presName="compNode" presStyleCnt="0"/>
      <dgm:spPr/>
    </dgm:pt>
    <dgm:pt modelId="{13B8CB3D-9941-7C47-B389-390CA7CCCECE}" type="pres">
      <dgm:prSet presAssocID="{243710F2-312F-0245-89B1-3DDE1DB60E70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4DFB2F-BC43-3843-B896-EC4E9D3B61F2}" type="pres">
      <dgm:prSet presAssocID="{243710F2-312F-0245-89B1-3DDE1DB60E70}" presName="invisiNode" presStyleLbl="node1" presStyleIdx="5" presStyleCnt="9"/>
      <dgm:spPr/>
    </dgm:pt>
    <dgm:pt modelId="{6A3EAFB9-86E0-EB4A-82D5-89371C047BFF}" type="pres">
      <dgm:prSet presAssocID="{243710F2-312F-0245-89B1-3DDE1DB60E70}" presName="imagNode" presStyleLbl="fgImgPlace1" presStyleIdx="5" presStyleCnt="9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ln w="76200">
          <a:solidFill>
            <a:srgbClr val="00B050"/>
          </a:solidFill>
        </a:ln>
      </dgm:spPr>
    </dgm:pt>
    <dgm:pt modelId="{482431E6-9599-1743-86F7-FD003C816921}" type="pres">
      <dgm:prSet presAssocID="{4CBF0C9B-9C3B-2D43-9C97-D52A696BB45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1AC79C5-32DB-8F48-9C89-ACDB8383614C}" type="pres">
      <dgm:prSet presAssocID="{FAC482F8-240B-BD48-8780-7A63CBC68FB8}" presName="compNode" presStyleCnt="0"/>
      <dgm:spPr/>
    </dgm:pt>
    <dgm:pt modelId="{D1DF9118-6E20-864A-AD61-F70F922F61B0}" type="pres">
      <dgm:prSet presAssocID="{FAC482F8-240B-BD48-8780-7A63CBC68FB8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30633F-B282-9640-BB69-A361F73B482B}" type="pres">
      <dgm:prSet presAssocID="{FAC482F8-240B-BD48-8780-7A63CBC68FB8}" presName="invisiNode" presStyleLbl="node1" presStyleIdx="6" presStyleCnt="9"/>
      <dgm:spPr/>
    </dgm:pt>
    <dgm:pt modelId="{28A5FB7E-1EC5-0F44-8AC8-6730510B7130}" type="pres">
      <dgm:prSet presAssocID="{FAC482F8-240B-BD48-8780-7A63CBC68FB8}" presName="imagNode" presStyleLbl="fgImgPlace1" presStyleIdx="6" presStyleCnt="9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ln w="76200">
          <a:solidFill>
            <a:srgbClr val="FF0000"/>
          </a:solidFill>
        </a:ln>
      </dgm:spPr>
    </dgm:pt>
    <dgm:pt modelId="{EC8C1B6D-5817-6D4A-89AA-4D2B39B863AA}" type="pres">
      <dgm:prSet presAssocID="{EE6AE025-D3E4-7C4B-9572-58182066A55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EA93836-6245-BA47-B233-6AA522635EF9}" type="pres">
      <dgm:prSet presAssocID="{979E14C9-8D5F-554C-BBF1-EE8DB0707083}" presName="compNode" presStyleCnt="0"/>
      <dgm:spPr/>
    </dgm:pt>
    <dgm:pt modelId="{47B274F7-4B04-9A48-BC23-8E1478ABEE84}" type="pres">
      <dgm:prSet presAssocID="{979E14C9-8D5F-554C-BBF1-EE8DB0707083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358C12-AF74-E847-A5A2-74FFCF2D7895}" type="pres">
      <dgm:prSet presAssocID="{979E14C9-8D5F-554C-BBF1-EE8DB0707083}" presName="invisiNode" presStyleLbl="node1" presStyleIdx="7" presStyleCnt="9"/>
      <dgm:spPr/>
    </dgm:pt>
    <dgm:pt modelId="{FF5E0E1C-218A-054D-9116-D5FA13DFE4F3}" type="pres">
      <dgm:prSet presAssocID="{979E14C9-8D5F-554C-BBF1-EE8DB0707083}" presName="imagNode" presStyleLbl="fgImgPlace1" presStyleIdx="7" presStyleCnt="9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ln w="76200">
          <a:solidFill>
            <a:srgbClr val="F6A71B"/>
          </a:solidFill>
        </a:ln>
      </dgm:spPr>
    </dgm:pt>
    <dgm:pt modelId="{D345EDF7-860B-2B49-855B-EE3382FD9F2A}" type="pres">
      <dgm:prSet presAssocID="{48606745-F52D-A247-B8E3-10B1496E777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F610E9D-2CCF-D64F-A9B8-FA4691872F66}" type="pres">
      <dgm:prSet presAssocID="{3E95BCAC-823F-6F4A-899C-8527E37C7CE8}" presName="compNode" presStyleCnt="0"/>
      <dgm:spPr/>
    </dgm:pt>
    <dgm:pt modelId="{1D5692C9-22C2-C649-BED5-93ED2C9A7EF0}" type="pres">
      <dgm:prSet presAssocID="{3E95BCAC-823F-6F4A-899C-8527E37C7CE8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2F8938-BACE-AF49-BF6D-248E7890CEB8}" type="pres">
      <dgm:prSet presAssocID="{3E95BCAC-823F-6F4A-899C-8527E37C7CE8}" presName="invisiNode" presStyleLbl="node1" presStyleIdx="8" presStyleCnt="9"/>
      <dgm:spPr/>
    </dgm:pt>
    <dgm:pt modelId="{9F870D66-9655-D342-9D41-EA4E64626425}" type="pres">
      <dgm:prSet presAssocID="{3E95BCAC-823F-6F4A-899C-8527E37C7CE8}" presName="imagNode" presStyleLbl="fgImgPlace1" presStyleIdx="8" presStyleCnt="9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ln w="76200">
          <a:solidFill>
            <a:srgbClr val="F6A71B"/>
          </a:solidFill>
        </a:ln>
      </dgm:spPr>
    </dgm:pt>
  </dgm:ptLst>
  <dgm:cxnLst>
    <dgm:cxn modelId="{3A364774-683E-5547-9766-1F03A3C5539F}" srcId="{3C44A0BE-F07A-5B43-A607-61A7A910D9BD}" destId="{3E95BCAC-823F-6F4A-899C-8527E37C7CE8}" srcOrd="8" destOrd="0" parTransId="{FAD5E8F6-4508-AF46-AD7A-1D87330DBC23}" sibTransId="{E1B6A2B9-44E8-E84C-B209-80BD1C6D8A8D}"/>
    <dgm:cxn modelId="{0906BDF0-6FC5-4DB1-9748-BA059402CF04}" type="presOf" srcId="{7C3EECB3-761F-004F-B397-0903B2D5F493}" destId="{2593BF11-94E0-A549-9907-B34B1667398B}" srcOrd="0" destOrd="0" presId="urn:microsoft.com/office/officeart/2005/8/layout/pList2"/>
    <dgm:cxn modelId="{B10286B6-D40A-46A1-B6A1-5CC5142AD0F2}" type="presOf" srcId="{4CBF0C9B-9C3B-2D43-9C97-D52A696BB45A}" destId="{482431E6-9599-1743-86F7-FD003C816921}" srcOrd="0" destOrd="0" presId="urn:microsoft.com/office/officeart/2005/8/layout/pList2"/>
    <dgm:cxn modelId="{7171A421-837E-42A0-A2EB-52D6690AB10E}" type="presOf" srcId="{D2A8DF94-112A-3C46-8B66-549DDF849D11}" destId="{42800673-C6C4-4D4C-8637-99C0D608147B}" srcOrd="0" destOrd="0" presId="urn:microsoft.com/office/officeart/2005/8/layout/pList2"/>
    <dgm:cxn modelId="{05F12A2C-1BCE-2E43-8D0E-7EA3133C9D3E}" srcId="{3C44A0BE-F07A-5B43-A607-61A7A910D9BD}" destId="{979E14C9-8D5F-554C-BBF1-EE8DB0707083}" srcOrd="7" destOrd="0" parTransId="{93FD1BAA-CA5D-6049-8E7D-642E80867997}" sibTransId="{48606745-F52D-A247-B8E3-10B1496E777F}"/>
    <dgm:cxn modelId="{D8F705F3-9D6C-434F-98E6-ED9E26F22999}" type="presOf" srcId="{EE6AE025-D3E4-7C4B-9572-58182066A55F}" destId="{EC8C1B6D-5817-6D4A-89AA-4D2B39B863AA}" srcOrd="0" destOrd="0" presId="urn:microsoft.com/office/officeart/2005/8/layout/pList2"/>
    <dgm:cxn modelId="{6A2E0013-9ACE-9F4C-8497-D58F43240394}" srcId="{3C44A0BE-F07A-5B43-A607-61A7A910D9BD}" destId="{FAC482F8-240B-BD48-8780-7A63CBC68FB8}" srcOrd="6" destOrd="0" parTransId="{D3FB24C6-AE76-294B-A31B-BE14D99C0CF7}" sibTransId="{EE6AE025-D3E4-7C4B-9572-58182066A55F}"/>
    <dgm:cxn modelId="{A1941707-BE34-7A4D-857E-5F6922BA3A4F}" srcId="{3C44A0BE-F07A-5B43-A607-61A7A910D9BD}" destId="{243710F2-312F-0245-89B1-3DDE1DB60E70}" srcOrd="5" destOrd="0" parTransId="{6166F9EB-8A57-664D-A4FD-8CB2F2058BA9}" sibTransId="{4CBF0C9B-9C3B-2D43-9C97-D52A696BB45A}"/>
    <dgm:cxn modelId="{ECF47B94-263E-2B43-9DD4-DCE032747238}" srcId="{3C44A0BE-F07A-5B43-A607-61A7A910D9BD}" destId="{5BD4D3CE-475B-A64D-A075-07F4B414F9CC}" srcOrd="0" destOrd="0" parTransId="{E3BBB91C-767E-2D4C-B7B8-7C0DA219189A}" sibTransId="{5FB0DF3B-2F6A-914D-BF9B-5C1C19687495}"/>
    <dgm:cxn modelId="{740EDBCB-F213-C443-A2AA-3BA4E9E6435F}" srcId="{3C44A0BE-F07A-5B43-A607-61A7A910D9BD}" destId="{B86E91EB-F015-6349-8A13-3DD30A49E9F7}" srcOrd="4" destOrd="0" parTransId="{04CD97BF-046E-5444-BBE7-4965DD66C134}" sibTransId="{CC1BDE30-3D60-9E46-A9E7-9892F789AD80}"/>
    <dgm:cxn modelId="{E76682C6-2C72-4DD5-804C-A0B622862C79}" type="presOf" srcId="{EC803B4F-8227-3D48-A50B-99FAC6B52CAA}" destId="{2D3134B7-0EB8-3D4B-B3F2-1F9C57DE09E2}" srcOrd="0" destOrd="0" presId="urn:microsoft.com/office/officeart/2005/8/layout/pList2"/>
    <dgm:cxn modelId="{7B86614A-F625-4114-A503-77ADA2A9287C}" type="presOf" srcId="{48606745-F52D-A247-B8E3-10B1496E777F}" destId="{D345EDF7-860B-2B49-855B-EE3382FD9F2A}" srcOrd="0" destOrd="0" presId="urn:microsoft.com/office/officeart/2005/8/layout/pList2"/>
    <dgm:cxn modelId="{39C14EB5-4001-403C-9B27-2D79777BECE7}" type="presOf" srcId="{62F6324B-85E9-AF4F-97FF-FC247BD30260}" destId="{A44168CE-FD4E-F045-A340-608B9CAECFD5}" srcOrd="0" destOrd="0" presId="urn:microsoft.com/office/officeart/2005/8/layout/pList2"/>
    <dgm:cxn modelId="{4F6EA199-3AAB-2B4D-A909-A9FA9B980FBF}" srcId="{3C44A0BE-F07A-5B43-A607-61A7A910D9BD}" destId="{BD5EFDA3-F91C-334A-998F-D534B0869CBB}" srcOrd="2" destOrd="0" parTransId="{4469D7CA-2435-7241-B5E3-C246D7E1A824}" sibTransId="{EC803B4F-8227-3D48-A50B-99FAC6B52CAA}"/>
    <dgm:cxn modelId="{4D70A8A5-66EA-47FB-BA0D-3C15D6F05553}" type="presOf" srcId="{5BD4D3CE-475B-A64D-A075-07F4B414F9CC}" destId="{6A46F399-FFD9-BB46-B3A9-9BC875B9289F}" srcOrd="0" destOrd="0" presId="urn:microsoft.com/office/officeart/2005/8/layout/pList2"/>
    <dgm:cxn modelId="{BB7BD23A-D49F-4A62-883A-0FE7F8940EC3}" type="presOf" srcId="{CC1BDE30-3D60-9E46-A9E7-9892F789AD80}" destId="{0D92B2C1-5DE8-0845-90A7-5997A31EF6AE}" srcOrd="0" destOrd="0" presId="urn:microsoft.com/office/officeart/2005/8/layout/pList2"/>
    <dgm:cxn modelId="{3D6EC128-03C4-E54C-BBD9-BA41F4843E4F}" srcId="{3C44A0BE-F07A-5B43-A607-61A7A910D9BD}" destId="{7E576E0F-181A-F043-91F2-CB435AA1D3C3}" srcOrd="3" destOrd="0" parTransId="{A59F3A5E-7714-D046-84BE-20268D58F4AF}" sibTransId="{7C3EECB3-761F-004F-B397-0903B2D5F493}"/>
    <dgm:cxn modelId="{6AA5615E-63A8-4E60-8A0F-F412A4DCFB82}" type="presOf" srcId="{5FB0DF3B-2F6A-914D-BF9B-5C1C19687495}" destId="{C2547777-18D9-3546-97C5-1F4AC3C80C27}" srcOrd="0" destOrd="0" presId="urn:microsoft.com/office/officeart/2005/8/layout/pList2"/>
    <dgm:cxn modelId="{A66DBF38-8A2E-48F4-953A-19A555461EE2}" type="presOf" srcId="{3E95BCAC-823F-6F4A-899C-8527E37C7CE8}" destId="{1D5692C9-22C2-C649-BED5-93ED2C9A7EF0}" srcOrd="0" destOrd="0" presId="urn:microsoft.com/office/officeart/2005/8/layout/pList2"/>
    <dgm:cxn modelId="{7DF63856-DB39-6C43-9D81-28B85BFE3763}" srcId="{3C44A0BE-F07A-5B43-A607-61A7A910D9BD}" destId="{D2A8DF94-112A-3C46-8B66-549DDF849D11}" srcOrd="1" destOrd="0" parTransId="{F4D30E8D-1839-5749-8305-B3AEF777A5C0}" sibTransId="{62F6324B-85E9-AF4F-97FF-FC247BD30260}"/>
    <dgm:cxn modelId="{0EB766E0-144D-4D50-906B-2BC4C4841829}" type="presOf" srcId="{3C44A0BE-F07A-5B43-A607-61A7A910D9BD}" destId="{0CB18527-17BF-8340-8BD7-2BC51129E4BC}" srcOrd="0" destOrd="0" presId="urn:microsoft.com/office/officeart/2005/8/layout/pList2"/>
    <dgm:cxn modelId="{F20037B8-A8DC-4DD9-8CAF-C94173C743D2}" type="presOf" srcId="{979E14C9-8D5F-554C-BBF1-EE8DB0707083}" destId="{47B274F7-4B04-9A48-BC23-8E1478ABEE84}" srcOrd="0" destOrd="0" presId="urn:microsoft.com/office/officeart/2005/8/layout/pList2"/>
    <dgm:cxn modelId="{CFB0B8D3-277C-4270-8FC8-117F0A4E2F41}" type="presOf" srcId="{243710F2-312F-0245-89B1-3DDE1DB60E70}" destId="{13B8CB3D-9941-7C47-B389-390CA7CCCECE}" srcOrd="0" destOrd="0" presId="urn:microsoft.com/office/officeart/2005/8/layout/pList2"/>
    <dgm:cxn modelId="{A1F1EB23-BE96-4319-88C6-D0559D1AAC1D}" type="presOf" srcId="{7E576E0F-181A-F043-91F2-CB435AA1D3C3}" destId="{37E9DAC8-8A22-C848-9178-04DC2F8C2CBD}" srcOrd="0" destOrd="0" presId="urn:microsoft.com/office/officeart/2005/8/layout/pList2"/>
    <dgm:cxn modelId="{FC9EF6D0-E253-47A2-9FF4-B60839DB226F}" type="presOf" srcId="{B86E91EB-F015-6349-8A13-3DD30A49E9F7}" destId="{F7C01900-A2A1-2F41-A8A3-09CA08543A13}" srcOrd="0" destOrd="0" presId="urn:microsoft.com/office/officeart/2005/8/layout/pList2"/>
    <dgm:cxn modelId="{EF67EDA7-76E5-4A81-8BE6-75C438A250AE}" type="presOf" srcId="{BD5EFDA3-F91C-334A-998F-D534B0869CBB}" destId="{860B2738-9A7C-A34B-A10C-4468E74B1556}" srcOrd="0" destOrd="0" presId="urn:microsoft.com/office/officeart/2005/8/layout/pList2"/>
    <dgm:cxn modelId="{A9D0FEB4-6B8F-4F22-8D8D-D778F42BBADC}" type="presOf" srcId="{FAC482F8-240B-BD48-8780-7A63CBC68FB8}" destId="{D1DF9118-6E20-864A-AD61-F70F922F61B0}" srcOrd="0" destOrd="0" presId="urn:microsoft.com/office/officeart/2005/8/layout/pList2"/>
    <dgm:cxn modelId="{90849567-3F7D-49D8-8873-7C7D3FA9AB8B}" type="presParOf" srcId="{0CB18527-17BF-8340-8BD7-2BC51129E4BC}" destId="{5D901F66-AF3D-2448-AD32-D74DA112130D}" srcOrd="0" destOrd="0" presId="urn:microsoft.com/office/officeart/2005/8/layout/pList2"/>
    <dgm:cxn modelId="{B7D9CA94-9DDF-4A4B-A6B7-022239C735B2}" type="presParOf" srcId="{0CB18527-17BF-8340-8BD7-2BC51129E4BC}" destId="{EF6438F7-81C1-1240-84B4-E9F135BD3925}" srcOrd="1" destOrd="0" presId="urn:microsoft.com/office/officeart/2005/8/layout/pList2"/>
    <dgm:cxn modelId="{0F65CD06-DE1E-4F75-9E23-9A85E19D0008}" type="presParOf" srcId="{EF6438F7-81C1-1240-84B4-E9F135BD3925}" destId="{7A7E9588-69FD-994A-94C2-6049D08ACB9C}" srcOrd="0" destOrd="0" presId="urn:microsoft.com/office/officeart/2005/8/layout/pList2"/>
    <dgm:cxn modelId="{C040C5E3-76C9-4BA8-AF11-EAB9EACF9CCF}" type="presParOf" srcId="{7A7E9588-69FD-994A-94C2-6049D08ACB9C}" destId="{6A46F399-FFD9-BB46-B3A9-9BC875B9289F}" srcOrd="0" destOrd="0" presId="urn:microsoft.com/office/officeart/2005/8/layout/pList2"/>
    <dgm:cxn modelId="{6D9E8392-942B-4F48-8C78-FA0511264A67}" type="presParOf" srcId="{7A7E9588-69FD-994A-94C2-6049D08ACB9C}" destId="{5FA3B341-6539-3147-8510-5DEBEBC1DF96}" srcOrd="1" destOrd="0" presId="urn:microsoft.com/office/officeart/2005/8/layout/pList2"/>
    <dgm:cxn modelId="{DB8167A8-AF7B-435B-84EC-E69CB3FC48E8}" type="presParOf" srcId="{7A7E9588-69FD-994A-94C2-6049D08ACB9C}" destId="{7F3B5775-8640-BE48-867D-DEB5D75CE4B6}" srcOrd="2" destOrd="0" presId="urn:microsoft.com/office/officeart/2005/8/layout/pList2"/>
    <dgm:cxn modelId="{AE06398A-F187-42ED-B9BF-40B3264A4569}" type="presParOf" srcId="{EF6438F7-81C1-1240-84B4-E9F135BD3925}" destId="{C2547777-18D9-3546-97C5-1F4AC3C80C27}" srcOrd="1" destOrd="0" presId="urn:microsoft.com/office/officeart/2005/8/layout/pList2"/>
    <dgm:cxn modelId="{FFD40874-FD70-4C20-BA7F-18753321D840}" type="presParOf" srcId="{EF6438F7-81C1-1240-84B4-E9F135BD3925}" destId="{86B1B770-13D4-C447-86DD-5D482088B4EA}" srcOrd="2" destOrd="0" presId="urn:microsoft.com/office/officeart/2005/8/layout/pList2"/>
    <dgm:cxn modelId="{2A53EDFA-81B8-458E-991D-0B0A851245A1}" type="presParOf" srcId="{86B1B770-13D4-C447-86DD-5D482088B4EA}" destId="{42800673-C6C4-4D4C-8637-99C0D608147B}" srcOrd="0" destOrd="0" presId="urn:microsoft.com/office/officeart/2005/8/layout/pList2"/>
    <dgm:cxn modelId="{888D6FDC-442E-422C-86E3-C369CDB4F0F3}" type="presParOf" srcId="{86B1B770-13D4-C447-86DD-5D482088B4EA}" destId="{1BCF7E46-4074-0C4E-9810-7A350E5C4F96}" srcOrd="1" destOrd="0" presId="urn:microsoft.com/office/officeart/2005/8/layout/pList2"/>
    <dgm:cxn modelId="{EC468382-099D-4CF3-9A51-BB06BA9777A4}" type="presParOf" srcId="{86B1B770-13D4-C447-86DD-5D482088B4EA}" destId="{BC96919F-F3CA-0C45-9A98-81B88011D39C}" srcOrd="2" destOrd="0" presId="urn:microsoft.com/office/officeart/2005/8/layout/pList2"/>
    <dgm:cxn modelId="{4C3F2016-CEA7-48FD-B0DB-FFABBE2B88C9}" type="presParOf" srcId="{EF6438F7-81C1-1240-84B4-E9F135BD3925}" destId="{A44168CE-FD4E-F045-A340-608B9CAECFD5}" srcOrd="3" destOrd="0" presId="urn:microsoft.com/office/officeart/2005/8/layout/pList2"/>
    <dgm:cxn modelId="{AEB2B8DF-38A0-47F7-B83D-9A6F97EB4B6A}" type="presParOf" srcId="{EF6438F7-81C1-1240-84B4-E9F135BD3925}" destId="{D6D29F15-7289-CF43-AAD9-EDC59D7320B0}" srcOrd="4" destOrd="0" presId="urn:microsoft.com/office/officeart/2005/8/layout/pList2"/>
    <dgm:cxn modelId="{42D3BD9C-917E-4444-8041-839B5A5B6719}" type="presParOf" srcId="{D6D29F15-7289-CF43-AAD9-EDC59D7320B0}" destId="{860B2738-9A7C-A34B-A10C-4468E74B1556}" srcOrd="0" destOrd="0" presId="urn:microsoft.com/office/officeart/2005/8/layout/pList2"/>
    <dgm:cxn modelId="{EC3DDA5F-7637-4093-8165-FFB7FB7ADBB7}" type="presParOf" srcId="{D6D29F15-7289-CF43-AAD9-EDC59D7320B0}" destId="{3504A03F-172E-E045-8E14-502763EA3F02}" srcOrd="1" destOrd="0" presId="urn:microsoft.com/office/officeart/2005/8/layout/pList2"/>
    <dgm:cxn modelId="{7D84E6A4-D85C-43A4-B7E0-559E33D03228}" type="presParOf" srcId="{D6D29F15-7289-CF43-AAD9-EDC59D7320B0}" destId="{A46572B7-80C1-4F4F-9A38-13FE38E03518}" srcOrd="2" destOrd="0" presId="urn:microsoft.com/office/officeart/2005/8/layout/pList2"/>
    <dgm:cxn modelId="{040BD154-7464-4EB7-BA50-261187AFEDE5}" type="presParOf" srcId="{EF6438F7-81C1-1240-84B4-E9F135BD3925}" destId="{2D3134B7-0EB8-3D4B-B3F2-1F9C57DE09E2}" srcOrd="5" destOrd="0" presId="urn:microsoft.com/office/officeart/2005/8/layout/pList2"/>
    <dgm:cxn modelId="{E18D1D07-F876-4DC1-B85D-393676D07F97}" type="presParOf" srcId="{EF6438F7-81C1-1240-84B4-E9F135BD3925}" destId="{2F009145-E835-A446-A513-FD87FD60CE5B}" srcOrd="6" destOrd="0" presId="urn:microsoft.com/office/officeart/2005/8/layout/pList2"/>
    <dgm:cxn modelId="{82D4058F-AC82-4B49-91F3-65A8EC687AD7}" type="presParOf" srcId="{2F009145-E835-A446-A513-FD87FD60CE5B}" destId="{37E9DAC8-8A22-C848-9178-04DC2F8C2CBD}" srcOrd="0" destOrd="0" presId="urn:microsoft.com/office/officeart/2005/8/layout/pList2"/>
    <dgm:cxn modelId="{72DA3CFF-FBD1-4CF8-BBCF-5DFBA4701F5A}" type="presParOf" srcId="{2F009145-E835-A446-A513-FD87FD60CE5B}" destId="{1684815F-CC04-324E-8AA4-AB16546CFCF0}" srcOrd="1" destOrd="0" presId="urn:microsoft.com/office/officeart/2005/8/layout/pList2"/>
    <dgm:cxn modelId="{490F81C0-BEA8-4CB2-B52D-D313C29CA86D}" type="presParOf" srcId="{2F009145-E835-A446-A513-FD87FD60CE5B}" destId="{3426A126-D252-204B-9877-5EB14ED68FD6}" srcOrd="2" destOrd="0" presId="urn:microsoft.com/office/officeart/2005/8/layout/pList2"/>
    <dgm:cxn modelId="{C341DFAF-3583-47F4-ABEF-924837ECCBE6}" type="presParOf" srcId="{EF6438F7-81C1-1240-84B4-E9F135BD3925}" destId="{2593BF11-94E0-A549-9907-B34B1667398B}" srcOrd="7" destOrd="0" presId="urn:microsoft.com/office/officeart/2005/8/layout/pList2"/>
    <dgm:cxn modelId="{1744669C-AE8F-4243-8999-3D12FA662178}" type="presParOf" srcId="{EF6438F7-81C1-1240-84B4-E9F135BD3925}" destId="{29E63DFC-6E69-C94A-A00B-587C0BA5FCA6}" srcOrd="8" destOrd="0" presId="urn:microsoft.com/office/officeart/2005/8/layout/pList2"/>
    <dgm:cxn modelId="{77120901-DFCB-4DC4-9F27-7468856EA89A}" type="presParOf" srcId="{29E63DFC-6E69-C94A-A00B-587C0BA5FCA6}" destId="{F7C01900-A2A1-2F41-A8A3-09CA08543A13}" srcOrd="0" destOrd="0" presId="urn:microsoft.com/office/officeart/2005/8/layout/pList2"/>
    <dgm:cxn modelId="{CEFC789C-6602-4E03-842B-F0CAD6109557}" type="presParOf" srcId="{29E63DFC-6E69-C94A-A00B-587C0BA5FCA6}" destId="{47F8EF6F-F60C-2C44-93FE-0D7E3DAD0F95}" srcOrd="1" destOrd="0" presId="urn:microsoft.com/office/officeart/2005/8/layout/pList2"/>
    <dgm:cxn modelId="{5BC92215-F3E1-441A-BE98-B66CDB5E01F3}" type="presParOf" srcId="{29E63DFC-6E69-C94A-A00B-587C0BA5FCA6}" destId="{D7739647-59DB-6C47-B83C-249E56837AB2}" srcOrd="2" destOrd="0" presId="urn:microsoft.com/office/officeart/2005/8/layout/pList2"/>
    <dgm:cxn modelId="{CD12A5A0-3968-4BA1-B515-F3910D7C56C9}" type="presParOf" srcId="{EF6438F7-81C1-1240-84B4-E9F135BD3925}" destId="{0D92B2C1-5DE8-0845-90A7-5997A31EF6AE}" srcOrd="9" destOrd="0" presId="urn:microsoft.com/office/officeart/2005/8/layout/pList2"/>
    <dgm:cxn modelId="{51BA6A2D-7BFD-4B9A-9172-870D2583BB26}" type="presParOf" srcId="{EF6438F7-81C1-1240-84B4-E9F135BD3925}" destId="{9A2564F3-C1B7-1844-8AC9-898ADBBF3D49}" srcOrd="10" destOrd="0" presId="urn:microsoft.com/office/officeart/2005/8/layout/pList2"/>
    <dgm:cxn modelId="{EA52B246-3D3C-45F9-A843-DDC77D6EBE72}" type="presParOf" srcId="{9A2564F3-C1B7-1844-8AC9-898ADBBF3D49}" destId="{13B8CB3D-9941-7C47-B389-390CA7CCCECE}" srcOrd="0" destOrd="0" presId="urn:microsoft.com/office/officeart/2005/8/layout/pList2"/>
    <dgm:cxn modelId="{06642DD0-0A2B-4E23-94FC-F879DC13688F}" type="presParOf" srcId="{9A2564F3-C1B7-1844-8AC9-898ADBBF3D49}" destId="{B74DFB2F-BC43-3843-B896-EC4E9D3B61F2}" srcOrd="1" destOrd="0" presId="urn:microsoft.com/office/officeart/2005/8/layout/pList2"/>
    <dgm:cxn modelId="{ACDBC106-E17D-43DB-92B6-124FBB1AA4B9}" type="presParOf" srcId="{9A2564F3-C1B7-1844-8AC9-898ADBBF3D49}" destId="{6A3EAFB9-86E0-EB4A-82D5-89371C047BFF}" srcOrd="2" destOrd="0" presId="urn:microsoft.com/office/officeart/2005/8/layout/pList2"/>
    <dgm:cxn modelId="{D1280ADC-3A1A-4CB2-9C15-2E59ACC29C84}" type="presParOf" srcId="{EF6438F7-81C1-1240-84B4-E9F135BD3925}" destId="{482431E6-9599-1743-86F7-FD003C816921}" srcOrd="11" destOrd="0" presId="urn:microsoft.com/office/officeart/2005/8/layout/pList2"/>
    <dgm:cxn modelId="{F3D2185C-0776-4B02-AC1E-7FDAC9B7C297}" type="presParOf" srcId="{EF6438F7-81C1-1240-84B4-E9F135BD3925}" destId="{71AC79C5-32DB-8F48-9C89-ACDB8383614C}" srcOrd="12" destOrd="0" presId="urn:microsoft.com/office/officeart/2005/8/layout/pList2"/>
    <dgm:cxn modelId="{B6B11C7E-1371-4BA0-ADA0-4688DEF3CD3A}" type="presParOf" srcId="{71AC79C5-32DB-8F48-9C89-ACDB8383614C}" destId="{D1DF9118-6E20-864A-AD61-F70F922F61B0}" srcOrd="0" destOrd="0" presId="urn:microsoft.com/office/officeart/2005/8/layout/pList2"/>
    <dgm:cxn modelId="{E131E0F6-EA39-41AE-9D9D-AF3D602F71FF}" type="presParOf" srcId="{71AC79C5-32DB-8F48-9C89-ACDB8383614C}" destId="{B830633F-B282-9640-BB69-A361F73B482B}" srcOrd="1" destOrd="0" presId="urn:microsoft.com/office/officeart/2005/8/layout/pList2"/>
    <dgm:cxn modelId="{F30C129B-6792-44B9-A473-9A09BD5696AA}" type="presParOf" srcId="{71AC79C5-32DB-8F48-9C89-ACDB8383614C}" destId="{28A5FB7E-1EC5-0F44-8AC8-6730510B7130}" srcOrd="2" destOrd="0" presId="urn:microsoft.com/office/officeart/2005/8/layout/pList2"/>
    <dgm:cxn modelId="{501C892B-3F4F-45B8-85C4-4522E89111A7}" type="presParOf" srcId="{EF6438F7-81C1-1240-84B4-E9F135BD3925}" destId="{EC8C1B6D-5817-6D4A-89AA-4D2B39B863AA}" srcOrd="13" destOrd="0" presId="urn:microsoft.com/office/officeart/2005/8/layout/pList2"/>
    <dgm:cxn modelId="{52183E5B-682D-4F34-95B4-31227B01ACA7}" type="presParOf" srcId="{EF6438F7-81C1-1240-84B4-E9F135BD3925}" destId="{FEA93836-6245-BA47-B233-6AA522635EF9}" srcOrd="14" destOrd="0" presId="urn:microsoft.com/office/officeart/2005/8/layout/pList2"/>
    <dgm:cxn modelId="{6909E338-2106-43E3-A2AC-0B122465A946}" type="presParOf" srcId="{FEA93836-6245-BA47-B233-6AA522635EF9}" destId="{47B274F7-4B04-9A48-BC23-8E1478ABEE84}" srcOrd="0" destOrd="0" presId="urn:microsoft.com/office/officeart/2005/8/layout/pList2"/>
    <dgm:cxn modelId="{AC2AF8D9-2407-4014-948A-C0D12FE1DFC8}" type="presParOf" srcId="{FEA93836-6245-BA47-B233-6AA522635EF9}" destId="{4F358C12-AF74-E847-A5A2-74FFCF2D7895}" srcOrd="1" destOrd="0" presId="urn:microsoft.com/office/officeart/2005/8/layout/pList2"/>
    <dgm:cxn modelId="{9F757119-E019-4CD5-BA58-ED833B1C53BF}" type="presParOf" srcId="{FEA93836-6245-BA47-B233-6AA522635EF9}" destId="{FF5E0E1C-218A-054D-9116-D5FA13DFE4F3}" srcOrd="2" destOrd="0" presId="urn:microsoft.com/office/officeart/2005/8/layout/pList2"/>
    <dgm:cxn modelId="{CD527A28-7927-4B94-9B03-8CBC164CC554}" type="presParOf" srcId="{EF6438F7-81C1-1240-84B4-E9F135BD3925}" destId="{D345EDF7-860B-2B49-855B-EE3382FD9F2A}" srcOrd="15" destOrd="0" presId="urn:microsoft.com/office/officeart/2005/8/layout/pList2"/>
    <dgm:cxn modelId="{60B5D69A-0B0A-4607-959C-DB626AE2D2B8}" type="presParOf" srcId="{EF6438F7-81C1-1240-84B4-E9F135BD3925}" destId="{8F610E9D-2CCF-D64F-A9B8-FA4691872F66}" srcOrd="16" destOrd="0" presId="urn:microsoft.com/office/officeart/2005/8/layout/pList2"/>
    <dgm:cxn modelId="{AE6949B2-2D3A-4D80-A1B8-49824E994E7D}" type="presParOf" srcId="{8F610E9D-2CCF-D64F-A9B8-FA4691872F66}" destId="{1D5692C9-22C2-C649-BED5-93ED2C9A7EF0}" srcOrd="0" destOrd="0" presId="urn:microsoft.com/office/officeart/2005/8/layout/pList2"/>
    <dgm:cxn modelId="{43DAA109-8D4E-410C-9CA1-CE72F1C18631}" type="presParOf" srcId="{8F610E9D-2CCF-D64F-A9B8-FA4691872F66}" destId="{DA2F8938-BACE-AF49-BF6D-248E7890CEB8}" srcOrd="1" destOrd="0" presId="urn:microsoft.com/office/officeart/2005/8/layout/pList2"/>
    <dgm:cxn modelId="{7B0A5ED2-60D7-4E03-86DC-A66A125F69E5}" type="presParOf" srcId="{8F610E9D-2CCF-D64F-A9B8-FA4691872F66}" destId="{9F870D66-9655-D342-9D41-EA4E6462642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7CB931-9139-E843-86BD-994B8B144083}" type="doc">
      <dgm:prSet loTypeId="urn:microsoft.com/office/officeart/2005/8/layout/hProcess10" loCatId="" qsTypeId="urn:microsoft.com/office/officeart/2005/8/quickstyle/3D3" qsCatId="3D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6304DFC4-5E0B-F740-916A-D9C1E5B3183F}">
      <dgm:prSet phldrT="[Text]"/>
      <dgm:spPr/>
      <dgm:t>
        <a:bodyPr/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/>
            <a:t>SALT</a:t>
          </a:r>
          <a:endParaRPr lang="en-US" dirty="0"/>
        </a:p>
      </dgm:t>
    </dgm:pt>
    <dgm:pt modelId="{EC54651A-AF11-E541-B5FF-3FA9F6DBE5A0}" type="parTrans" cxnId="{2B218F27-9318-9C48-832C-229C1922010A}">
      <dgm:prSet/>
      <dgm:spPr/>
      <dgm:t>
        <a:bodyPr/>
        <a:lstStyle/>
        <a:p>
          <a:endParaRPr lang="en-US"/>
        </a:p>
      </dgm:t>
    </dgm:pt>
    <dgm:pt modelId="{D31FF5CC-5028-244B-8E6B-59C18BD2BC22}" type="sibTrans" cxnId="{2B218F27-9318-9C48-832C-229C1922010A}">
      <dgm:prSet/>
      <dgm:spPr/>
      <dgm:t>
        <a:bodyPr/>
        <a:lstStyle/>
        <a:p>
          <a:endParaRPr lang="en-US"/>
        </a:p>
      </dgm:t>
    </dgm:pt>
    <dgm:pt modelId="{D4914402-A635-D145-96CC-D38309ED9875}">
      <dgm:prSet phldrT="[Text]"/>
      <dgm:spPr/>
      <dgm:t>
        <a:bodyPr/>
        <a:lstStyle/>
        <a:p>
          <a:r>
            <a:rPr lang="en-US" dirty="0" smtClean="0"/>
            <a:t>BP</a:t>
          </a:r>
          <a:endParaRPr lang="en-US" dirty="0"/>
        </a:p>
      </dgm:t>
    </dgm:pt>
    <dgm:pt modelId="{CA2CA0A8-9B38-1645-A285-0FAE5CFD7C40}" type="parTrans" cxnId="{635CF913-B763-8346-B2B8-D966FEE6110E}">
      <dgm:prSet/>
      <dgm:spPr/>
      <dgm:t>
        <a:bodyPr/>
        <a:lstStyle/>
        <a:p>
          <a:endParaRPr lang="en-US"/>
        </a:p>
      </dgm:t>
    </dgm:pt>
    <dgm:pt modelId="{A8D23D65-746B-7040-921A-B74C6972F7D3}" type="sibTrans" cxnId="{635CF913-B763-8346-B2B8-D966FEE6110E}">
      <dgm:prSet/>
      <dgm:spPr/>
      <dgm:t>
        <a:bodyPr/>
        <a:lstStyle/>
        <a:p>
          <a:endParaRPr lang="en-US"/>
        </a:p>
      </dgm:t>
    </dgm:pt>
    <dgm:pt modelId="{392EE716-73D2-E642-A8E9-D1E21E8B26E8}">
      <dgm:prSet phldrT="[Text]"/>
      <dgm:spPr/>
      <dgm:t>
        <a:bodyPr/>
        <a:lstStyle/>
        <a:p>
          <a:r>
            <a:rPr lang="en-US" dirty="0" smtClean="0"/>
            <a:t>CVD</a:t>
          </a:r>
          <a:endParaRPr lang="en-US" dirty="0"/>
        </a:p>
      </dgm:t>
    </dgm:pt>
    <dgm:pt modelId="{64AC7ECF-230D-6A45-AF79-911213498AD3}" type="parTrans" cxnId="{5BCF10DB-D5A2-A943-A266-5B64636A85F3}">
      <dgm:prSet/>
      <dgm:spPr/>
      <dgm:t>
        <a:bodyPr/>
        <a:lstStyle/>
        <a:p>
          <a:endParaRPr lang="en-US"/>
        </a:p>
      </dgm:t>
    </dgm:pt>
    <dgm:pt modelId="{C0A2552E-6055-214B-AC1E-2E1377BBAC27}" type="sibTrans" cxnId="{5BCF10DB-D5A2-A943-A266-5B64636A85F3}">
      <dgm:prSet/>
      <dgm:spPr/>
      <dgm:t>
        <a:bodyPr/>
        <a:lstStyle/>
        <a:p>
          <a:endParaRPr lang="en-US"/>
        </a:p>
      </dgm:t>
    </dgm:pt>
    <dgm:pt modelId="{2B287C27-99FA-3549-B02F-017FC8E6A53F}" type="pres">
      <dgm:prSet presAssocID="{727CB931-9139-E843-86BD-994B8B1440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2747F8-E9BF-C048-9EF8-4858D08C16B8}" type="pres">
      <dgm:prSet presAssocID="{6304DFC4-5E0B-F740-916A-D9C1E5B3183F}" presName="composite" presStyleCnt="0"/>
      <dgm:spPr/>
    </dgm:pt>
    <dgm:pt modelId="{9E157E9B-8F72-6749-87C8-1D3ABC1E0AC4}" type="pres">
      <dgm:prSet presAssocID="{6304DFC4-5E0B-F740-916A-D9C1E5B3183F}" presName="imagSh" presStyleLbl="bgImgPlace1" presStyleIdx="0" presStyleCnt="3" custScaleX="177387" custScaleY="131830" custLinFactNeighborX="-159" custLinFactNeighborY="256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A26E108-F50E-F144-A2CF-F641CCD19CCE}" type="pres">
      <dgm:prSet presAssocID="{6304DFC4-5E0B-F740-916A-D9C1E5B3183F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16B29B-D908-3745-9A0F-91AC034B6F5B}" type="pres">
      <dgm:prSet presAssocID="{D31FF5CC-5028-244B-8E6B-59C18BD2BC22}" presName="sibTrans" presStyleLbl="sibTrans2D1" presStyleIdx="0" presStyleCnt="2"/>
      <dgm:spPr/>
      <dgm:t>
        <a:bodyPr/>
        <a:lstStyle/>
        <a:p>
          <a:endParaRPr lang="en-US"/>
        </a:p>
      </dgm:t>
    </dgm:pt>
    <dgm:pt modelId="{1BCD6E11-7EAB-C74F-ADF9-F9106D7BBE28}" type="pres">
      <dgm:prSet presAssocID="{D31FF5CC-5028-244B-8E6B-59C18BD2BC22}" presName="connTx" presStyleLbl="sibTrans2D1" presStyleIdx="0" presStyleCnt="2"/>
      <dgm:spPr/>
      <dgm:t>
        <a:bodyPr/>
        <a:lstStyle/>
        <a:p>
          <a:endParaRPr lang="en-US"/>
        </a:p>
      </dgm:t>
    </dgm:pt>
    <dgm:pt modelId="{3BFB9BAE-0005-7246-B9FB-C8322802D02E}" type="pres">
      <dgm:prSet presAssocID="{D4914402-A635-D145-96CC-D38309ED9875}" presName="composite" presStyleCnt="0"/>
      <dgm:spPr/>
    </dgm:pt>
    <dgm:pt modelId="{D9C7194E-2A56-5C45-A568-38B41AE04C1E}" type="pres">
      <dgm:prSet presAssocID="{D4914402-A635-D145-96CC-D38309ED9875}" presName="imagSh" presStyleLbl="bgImgPlace1" presStyleIdx="1" presStyleCnt="3" custScaleX="181289" custScaleY="13399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6093034-7208-854D-9A39-7FEDBCCB3D2D}" type="pres">
      <dgm:prSet presAssocID="{D4914402-A635-D145-96CC-D38309ED9875}" presName="tx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34790A-9BFA-4547-A994-3B7920543073}" type="pres">
      <dgm:prSet presAssocID="{A8D23D65-746B-7040-921A-B74C6972F7D3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CB07AC4-0C36-A44B-91E6-639DEB09D7D2}" type="pres">
      <dgm:prSet presAssocID="{A8D23D65-746B-7040-921A-B74C6972F7D3}" presName="connTx" presStyleLbl="sibTrans2D1" presStyleIdx="1" presStyleCnt="2"/>
      <dgm:spPr/>
      <dgm:t>
        <a:bodyPr/>
        <a:lstStyle/>
        <a:p>
          <a:endParaRPr lang="en-US"/>
        </a:p>
      </dgm:t>
    </dgm:pt>
    <dgm:pt modelId="{B149332A-66AB-9D4B-8AD2-0FC5CF1CC7DE}" type="pres">
      <dgm:prSet presAssocID="{392EE716-73D2-E642-A8E9-D1E21E8B26E8}" presName="composite" presStyleCnt="0"/>
      <dgm:spPr/>
    </dgm:pt>
    <dgm:pt modelId="{F80CA771-4A0D-854F-94B6-79AB48F289B2}" type="pres">
      <dgm:prSet presAssocID="{392EE716-73D2-E642-A8E9-D1E21E8B26E8}" presName="imagSh" presStyleLbl="bgImgPlace1" presStyleIdx="2" presStyleCnt="3" custScaleX="176533" custScaleY="13399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59178ED-549F-7B42-91B8-8497AC50EBC8}" type="pres">
      <dgm:prSet presAssocID="{392EE716-73D2-E642-A8E9-D1E21E8B26E8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5CF913-B763-8346-B2B8-D966FEE6110E}" srcId="{727CB931-9139-E843-86BD-994B8B144083}" destId="{D4914402-A635-D145-96CC-D38309ED9875}" srcOrd="1" destOrd="0" parTransId="{CA2CA0A8-9B38-1645-A285-0FAE5CFD7C40}" sibTransId="{A8D23D65-746B-7040-921A-B74C6972F7D3}"/>
    <dgm:cxn modelId="{EE4951B7-A8FE-453A-A7F8-AF1F7A056530}" type="presOf" srcId="{D4914402-A635-D145-96CC-D38309ED9875}" destId="{B6093034-7208-854D-9A39-7FEDBCCB3D2D}" srcOrd="0" destOrd="0" presId="urn:microsoft.com/office/officeart/2005/8/layout/hProcess10"/>
    <dgm:cxn modelId="{84200482-768D-4F19-B612-ADDB8DB6A2C1}" type="presOf" srcId="{D31FF5CC-5028-244B-8E6B-59C18BD2BC22}" destId="{1BCD6E11-7EAB-C74F-ADF9-F9106D7BBE28}" srcOrd="1" destOrd="0" presId="urn:microsoft.com/office/officeart/2005/8/layout/hProcess10"/>
    <dgm:cxn modelId="{E1793463-2FE9-4FE4-8EE6-93A54799037D}" type="presOf" srcId="{6304DFC4-5E0B-F740-916A-D9C1E5B3183F}" destId="{CA26E108-F50E-F144-A2CF-F641CCD19CCE}" srcOrd="0" destOrd="0" presId="urn:microsoft.com/office/officeart/2005/8/layout/hProcess10"/>
    <dgm:cxn modelId="{2B218F27-9318-9C48-832C-229C1922010A}" srcId="{727CB931-9139-E843-86BD-994B8B144083}" destId="{6304DFC4-5E0B-F740-916A-D9C1E5B3183F}" srcOrd="0" destOrd="0" parTransId="{EC54651A-AF11-E541-B5FF-3FA9F6DBE5A0}" sibTransId="{D31FF5CC-5028-244B-8E6B-59C18BD2BC22}"/>
    <dgm:cxn modelId="{494A351F-1063-407C-9505-A6740E48D44B}" type="presOf" srcId="{392EE716-73D2-E642-A8E9-D1E21E8B26E8}" destId="{B59178ED-549F-7B42-91B8-8497AC50EBC8}" srcOrd="0" destOrd="0" presId="urn:microsoft.com/office/officeart/2005/8/layout/hProcess10"/>
    <dgm:cxn modelId="{B291D22D-8421-4590-89DD-660E00860645}" type="presOf" srcId="{A8D23D65-746B-7040-921A-B74C6972F7D3}" destId="{2434790A-9BFA-4547-A994-3B7920543073}" srcOrd="0" destOrd="0" presId="urn:microsoft.com/office/officeart/2005/8/layout/hProcess10"/>
    <dgm:cxn modelId="{5BCF10DB-D5A2-A943-A266-5B64636A85F3}" srcId="{727CB931-9139-E843-86BD-994B8B144083}" destId="{392EE716-73D2-E642-A8E9-D1E21E8B26E8}" srcOrd="2" destOrd="0" parTransId="{64AC7ECF-230D-6A45-AF79-911213498AD3}" sibTransId="{C0A2552E-6055-214B-AC1E-2E1377BBAC27}"/>
    <dgm:cxn modelId="{76B6A464-5DD1-41FD-842A-A6246AD569F5}" type="presOf" srcId="{727CB931-9139-E843-86BD-994B8B144083}" destId="{2B287C27-99FA-3549-B02F-017FC8E6A53F}" srcOrd="0" destOrd="0" presId="urn:microsoft.com/office/officeart/2005/8/layout/hProcess10"/>
    <dgm:cxn modelId="{9217E596-A16C-45EF-8B24-7F9A702195BD}" type="presOf" srcId="{A8D23D65-746B-7040-921A-B74C6972F7D3}" destId="{7CB07AC4-0C36-A44B-91E6-639DEB09D7D2}" srcOrd="1" destOrd="0" presId="urn:microsoft.com/office/officeart/2005/8/layout/hProcess10"/>
    <dgm:cxn modelId="{FC6738D2-6C32-4A49-BCEA-8EF47039E7D5}" type="presOf" srcId="{D31FF5CC-5028-244B-8E6B-59C18BD2BC22}" destId="{E716B29B-D908-3745-9A0F-91AC034B6F5B}" srcOrd="0" destOrd="0" presId="urn:microsoft.com/office/officeart/2005/8/layout/hProcess10"/>
    <dgm:cxn modelId="{7BFE9E24-E8E9-40B8-B3A1-E32E49883403}" type="presParOf" srcId="{2B287C27-99FA-3549-B02F-017FC8E6A53F}" destId="{FE2747F8-E9BF-C048-9EF8-4858D08C16B8}" srcOrd="0" destOrd="0" presId="urn:microsoft.com/office/officeart/2005/8/layout/hProcess10"/>
    <dgm:cxn modelId="{BBE55293-C7D9-4239-AA83-86B432A314F0}" type="presParOf" srcId="{FE2747F8-E9BF-C048-9EF8-4858D08C16B8}" destId="{9E157E9B-8F72-6749-87C8-1D3ABC1E0AC4}" srcOrd="0" destOrd="0" presId="urn:microsoft.com/office/officeart/2005/8/layout/hProcess10"/>
    <dgm:cxn modelId="{72120780-E047-43BD-A73F-EDADE5FCF95B}" type="presParOf" srcId="{FE2747F8-E9BF-C048-9EF8-4858D08C16B8}" destId="{CA26E108-F50E-F144-A2CF-F641CCD19CCE}" srcOrd="1" destOrd="0" presId="urn:microsoft.com/office/officeart/2005/8/layout/hProcess10"/>
    <dgm:cxn modelId="{8E91BF5A-7116-4960-81C3-00F3B43E8F29}" type="presParOf" srcId="{2B287C27-99FA-3549-B02F-017FC8E6A53F}" destId="{E716B29B-D908-3745-9A0F-91AC034B6F5B}" srcOrd="1" destOrd="0" presId="urn:microsoft.com/office/officeart/2005/8/layout/hProcess10"/>
    <dgm:cxn modelId="{A2737AEA-A3F2-4729-AE91-573997A6D3BA}" type="presParOf" srcId="{E716B29B-D908-3745-9A0F-91AC034B6F5B}" destId="{1BCD6E11-7EAB-C74F-ADF9-F9106D7BBE28}" srcOrd="0" destOrd="0" presId="urn:microsoft.com/office/officeart/2005/8/layout/hProcess10"/>
    <dgm:cxn modelId="{E7012AC8-B901-4938-B443-0475D68DA65C}" type="presParOf" srcId="{2B287C27-99FA-3549-B02F-017FC8E6A53F}" destId="{3BFB9BAE-0005-7246-B9FB-C8322802D02E}" srcOrd="2" destOrd="0" presId="urn:microsoft.com/office/officeart/2005/8/layout/hProcess10"/>
    <dgm:cxn modelId="{0F42DB71-8108-4E36-A3FB-0857937B09B4}" type="presParOf" srcId="{3BFB9BAE-0005-7246-B9FB-C8322802D02E}" destId="{D9C7194E-2A56-5C45-A568-38B41AE04C1E}" srcOrd="0" destOrd="0" presId="urn:microsoft.com/office/officeart/2005/8/layout/hProcess10"/>
    <dgm:cxn modelId="{E5DF3C3C-41A3-47A5-A40C-5C6B2F5E9C52}" type="presParOf" srcId="{3BFB9BAE-0005-7246-B9FB-C8322802D02E}" destId="{B6093034-7208-854D-9A39-7FEDBCCB3D2D}" srcOrd="1" destOrd="0" presId="urn:microsoft.com/office/officeart/2005/8/layout/hProcess10"/>
    <dgm:cxn modelId="{1B59EE6A-4A12-4BF8-932A-6E3C64432A23}" type="presParOf" srcId="{2B287C27-99FA-3549-B02F-017FC8E6A53F}" destId="{2434790A-9BFA-4547-A994-3B7920543073}" srcOrd="3" destOrd="0" presId="urn:microsoft.com/office/officeart/2005/8/layout/hProcess10"/>
    <dgm:cxn modelId="{9AE5C96A-F568-469C-8D1B-03BA52325424}" type="presParOf" srcId="{2434790A-9BFA-4547-A994-3B7920543073}" destId="{7CB07AC4-0C36-A44B-91E6-639DEB09D7D2}" srcOrd="0" destOrd="0" presId="urn:microsoft.com/office/officeart/2005/8/layout/hProcess10"/>
    <dgm:cxn modelId="{7213D9F7-BBA1-4F04-9C7B-2AF371F6D720}" type="presParOf" srcId="{2B287C27-99FA-3549-B02F-017FC8E6A53F}" destId="{B149332A-66AB-9D4B-8AD2-0FC5CF1CC7DE}" srcOrd="4" destOrd="0" presId="urn:microsoft.com/office/officeart/2005/8/layout/hProcess10"/>
    <dgm:cxn modelId="{D5DC0B92-87D4-4892-8911-FEA2AF4E3DA9}" type="presParOf" srcId="{B149332A-66AB-9D4B-8AD2-0FC5CF1CC7DE}" destId="{F80CA771-4A0D-854F-94B6-79AB48F289B2}" srcOrd="0" destOrd="0" presId="urn:microsoft.com/office/officeart/2005/8/layout/hProcess10"/>
    <dgm:cxn modelId="{CA4E2C9C-E68A-494E-80EA-2EC744286C52}" type="presParOf" srcId="{B149332A-66AB-9D4B-8AD2-0FC5CF1CC7DE}" destId="{B59178ED-549F-7B42-91B8-8497AC50EBC8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C4C3FA-9302-45E4-88A2-F38DE30EA7BD}" type="doc">
      <dgm:prSet loTypeId="urn:microsoft.com/office/officeart/2005/8/layout/radial6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0391CF0-E843-4CE1-929E-4B17B2DAD415}">
      <dgm:prSet phldrT="[Text]"/>
      <dgm:spPr/>
      <dgm:t>
        <a:bodyPr/>
        <a:lstStyle/>
        <a:p>
          <a:pPr algn="ctr"/>
          <a:r>
            <a:rPr lang="en-US" dirty="0" smtClean="0"/>
            <a:t>Salt reduction</a:t>
          </a:r>
          <a:endParaRPr lang="en-US" dirty="0"/>
        </a:p>
      </dgm:t>
    </dgm:pt>
    <dgm:pt modelId="{6FF3AC0B-E575-471D-991D-2F14AA950403}" type="parTrans" cxnId="{649BA4C9-9FA5-437B-9A1B-BE3D3E70C253}">
      <dgm:prSet/>
      <dgm:spPr/>
      <dgm:t>
        <a:bodyPr/>
        <a:lstStyle/>
        <a:p>
          <a:pPr algn="ctr"/>
          <a:endParaRPr lang="en-US"/>
        </a:p>
      </dgm:t>
    </dgm:pt>
    <dgm:pt modelId="{1B752618-242A-4AF0-9E2F-214BA2BFE3C3}" type="sibTrans" cxnId="{649BA4C9-9FA5-437B-9A1B-BE3D3E70C253}">
      <dgm:prSet/>
      <dgm:spPr/>
      <dgm:t>
        <a:bodyPr/>
        <a:lstStyle/>
        <a:p>
          <a:pPr algn="ctr"/>
          <a:endParaRPr lang="en-US"/>
        </a:p>
      </dgm:t>
    </dgm:pt>
    <dgm:pt modelId="{B68FF7CB-A940-4914-B9B9-C464D46BB493}">
      <dgm:prSet phldrT="[Text]"/>
      <dgm:spPr/>
      <dgm:t>
        <a:bodyPr/>
        <a:lstStyle/>
        <a:p>
          <a:pPr algn="ctr"/>
          <a:r>
            <a:rPr lang="en-US" dirty="0" smtClean="0"/>
            <a:t>Food industry</a:t>
          </a:r>
          <a:endParaRPr lang="en-US" dirty="0"/>
        </a:p>
      </dgm:t>
    </dgm:pt>
    <dgm:pt modelId="{4A71F4AD-23EF-44EB-80D3-E6BE991F6B38}" type="parTrans" cxnId="{042397AD-CDD7-4392-8943-5BF1A14F25C3}">
      <dgm:prSet/>
      <dgm:spPr/>
      <dgm:t>
        <a:bodyPr/>
        <a:lstStyle/>
        <a:p>
          <a:pPr algn="ctr"/>
          <a:endParaRPr lang="en-US"/>
        </a:p>
      </dgm:t>
    </dgm:pt>
    <dgm:pt modelId="{79B57773-B33A-4584-930B-FD0BF7382E12}" type="sibTrans" cxnId="{042397AD-CDD7-4392-8943-5BF1A14F25C3}">
      <dgm:prSet/>
      <dgm:spPr/>
      <dgm:t>
        <a:bodyPr/>
        <a:lstStyle/>
        <a:p>
          <a:pPr algn="ctr"/>
          <a:endParaRPr lang="en-US"/>
        </a:p>
      </dgm:t>
    </dgm:pt>
    <dgm:pt modelId="{07B37790-2859-42AA-A1ED-3B58C2910B39}">
      <dgm:prSet phldrT="[Text]"/>
      <dgm:spPr/>
      <dgm:t>
        <a:bodyPr/>
        <a:lstStyle/>
        <a:p>
          <a:pPr algn="ctr"/>
          <a:r>
            <a:rPr lang="en-US" dirty="0" smtClean="0"/>
            <a:t>Health professionals</a:t>
          </a:r>
          <a:endParaRPr lang="en-US" dirty="0"/>
        </a:p>
      </dgm:t>
    </dgm:pt>
    <dgm:pt modelId="{B0638872-50F6-4110-8B4E-C0732F05B4BB}" type="parTrans" cxnId="{5A36F32D-A394-4C7F-A235-EED156E7C51C}">
      <dgm:prSet/>
      <dgm:spPr/>
      <dgm:t>
        <a:bodyPr/>
        <a:lstStyle/>
        <a:p>
          <a:pPr algn="ctr"/>
          <a:endParaRPr lang="en-US"/>
        </a:p>
      </dgm:t>
    </dgm:pt>
    <dgm:pt modelId="{DAAE473C-4210-4A0C-8FE1-05E2AD8E9511}" type="sibTrans" cxnId="{5A36F32D-A394-4C7F-A235-EED156E7C51C}">
      <dgm:prSet/>
      <dgm:spPr/>
      <dgm:t>
        <a:bodyPr/>
        <a:lstStyle/>
        <a:p>
          <a:pPr algn="ctr"/>
          <a:endParaRPr lang="en-US"/>
        </a:p>
      </dgm:t>
    </dgm:pt>
    <dgm:pt modelId="{C7D691B2-8C42-496B-8F40-3275A485FCFB}">
      <dgm:prSet phldrT="[Text]"/>
      <dgm:spPr/>
      <dgm:t>
        <a:bodyPr/>
        <a:lstStyle/>
        <a:p>
          <a:r>
            <a:rPr lang="en-US" dirty="0" smtClean="0"/>
            <a:t>NGOs</a:t>
          </a:r>
          <a:endParaRPr lang="en-US" dirty="0"/>
        </a:p>
      </dgm:t>
    </dgm:pt>
    <dgm:pt modelId="{288773EE-4040-4733-ADC1-A2B87DA40103}" type="parTrans" cxnId="{A812655B-5FB1-410A-A78F-6A7D187246FA}">
      <dgm:prSet/>
      <dgm:spPr/>
      <dgm:t>
        <a:bodyPr/>
        <a:lstStyle/>
        <a:p>
          <a:endParaRPr lang="en-US"/>
        </a:p>
      </dgm:t>
    </dgm:pt>
    <dgm:pt modelId="{D5F6C3A1-731F-4066-86E2-BB055DF03463}" type="sibTrans" cxnId="{A812655B-5FB1-410A-A78F-6A7D187246FA}">
      <dgm:prSet/>
      <dgm:spPr/>
      <dgm:t>
        <a:bodyPr/>
        <a:lstStyle/>
        <a:p>
          <a:endParaRPr lang="en-US"/>
        </a:p>
      </dgm:t>
    </dgm:pt>
    <dgm:pt modelId="{92E0B51E-F63F-47B1-972B-079308DEACAB}">
      <dgm:prSet phldrT="[Text]"/>
      <dgm:spPr/>
      <dgm:t>
        <a:bodyPr/>
        <a:lstStyle/>
        <a:p>
          <a:r>
            <a:rPr lang="en-US" dirty="0" smtClean="0"/>
            <a:t>Government</a:t>
          </a:r>
          <a:endParaRPr lang="en-US" dirty="0"/>
        </a:p>
      </dgm:t>
    </dgm:pt>
    <dgm:pt modelId="{E4078181-7A0B-4209-9F61-27492673D2C7}" type="parTrans" cxnId="{142E7859-9E49-43C4-A8CF-5A8536FBEFD9}">
      <dgm:prSet/>
      <dgm:spPr/>
      <dgm:t>
        <a:bodyPr/>
        <a:lstStyle/>
        <a:p>
          <a:endParaRPr lang="en-US"/>
        </a:p>
      </dgm:t>
    </dgm:pt>
    <dgm:pt modelId="{75EFCC7E-809A-4E7D-832D-ECA669C04C88}" type="sibTrans" cxnId="{142E7859-9E49-43C4-A8CF-5A8536FBEFD9}">
      <dgm:prSet/>
      <dgm:spPr/>
      <dgm:t>
        <a:bodyPr/>
        <a:lstStyle/>
        <a:p>
          <a:endParaRPr lang="en-US"/>
        </a:p>
      </dgm:t>
    </dgm:pt>
    <dgm:pt modelId="{8118D741-30F1-4DE5-9780-FB36642B6D55}">
      <dgm:prSet phldrT="[Text]"/>
      <dgm:spPr/>
      <dgm:t>
        <a:bodyPr/>
        <a:lstStyle/>
        <a:p>
          <a:pPr algn="ctr"/>
          <a:r>
            <a:rPr lang="en-US" dirty="0" smtClean="0"/>
            <a:t>Mass Media</a:t>
          </a:r>
          <a:endParaRPr lang="en-US" dirty="0"/>
        </a:p>
      </dgm:t>
    </dgm:pt>
    <dgm:pt modelId="{063D5E9E-1EFC-4A13-B064-FC639C77BA1D}" type="parTrans" cxnId="{73D68E8C-F31A-45C4-8D35-84681D73DBB9}">
      <dgm:prSet/>
      <dgm:spPr/>
      <dgm:t>
        <a:bodyPr/>
        <a:lstStyle/>
        <a:p>
          <a:endParaRPr lang="en-US"/>
        </a:p>
      </dgm:t>
    </dgm:pt>
    <dgm:pt modelId="{B3FEDB03-8917-4B46-AE93-27A34AEDB1D8}" type="sibTrans" cxnId="{73D68E8C-F31A-45C4-8D35-84681D73DBB9}">
      <dgm:prSet/>
      <dgm:spPr/>
      <dgm:t>
        <a:bodyPr/>
        <a:lstStyle/>
        <a:p>
          <a:endParaRPr lang="en-US"/>
        </a:p>
      </dgm:t>
    </dgm:pt>
    <dgm:pt modelId="{329B9CAC-556F-4869-860F-9470765C9F19}" type="pres">
      <dgm:prSet presAssocID="{E8C4C3FA-9302-45E4-88A2-F38DE30EA7B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0A17AA-D4FB-4761-868E-BBD54A6F066C}" type="pres">
      <dgm:prSet presAssocID="{10391CF0-E843-4CE1-929E-4B17B2DAD415}" presName="centerShape" presStyleLbl="node0" presStyleIdx="0" presStyleCnt="1"/>
      <dgm:spPr/>
      <dgm:t>
        <a:bodyPr/>
        <a:lstStyle/>
        <a:p>
          <a:endParaRPr lang="en-US"/>
        </a:p>
      </dgm:t>
    </dgm:pt>
    <dgm:pt modelId="{E3FBAB1E-E460-4A75-96BC-3C2A9019987B}" type="pres">
      <dgm:prSet presAssocID="{B68FF7CB-A940-4914-B9B9-C464D46BB493}" presName="node" presStyleLbl="node1" presStyleIdx="0" presStyleCnt="5" custScaleX="142482" custScaleY="124103" custRadScaleRad="1007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12D2D5-73E9-417E-9FAB-54C003DD51A4}" type="pres">
      <dgm:prSet presAssocID="{B68FF7CB-A940-4914-B9B9-C464D46BB493}" presName="dummy" presStyleCnt="0"/>
      <dgm:spPr/>
      <dgm:t>
        <a:bodyPr/>
        <a:lstStyle/>
        <a:p>
          <a:endParaRPr lang="en-US"/>
        </a:p>
      </dgm:t>
    </dgm:pt>
    <dgm:pt modelId="{A73459A4-C16B-49EB-B781-B76B28A9D1FA}" type="pres">
      <dgm:prSet presAssocID="{79B57773-B33A-4584-930B-FD0BF7382E12}" presName="sibTrans" presStyleLbl="sibTrans2D1" presStyleIdx="0" presStyleCnt="5"/>
      <dgm:spPr/>
      <dgm:t>
        <a:bodyPr/>
        <a:lstStyle/>
        <a:p>
          <a:endParaRPr lang="en-US"/>
        </a:p>
      </dgm:t>
    </dgm:pt>
    <dgm:pt modelId="{E0EA7D9E-BAAD-4340-B759-3631A46CF7D0}" type="pres">
      <dgm:prSet presAssocID="{92E0B51E-F63F-47B1-972B-079308DEACAB}" presName="node" presStyleLbl="node1" presStyleIdx="1" presStyleCnt="5" custScaleX="132887" custScaleY="1290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CB3847-71A9-456D-9BA4-E88E9860957E}" type="pres">
      <dgm:prSet presAssocID="{92E0B51E-F63F-47B1-972B-079308DEACAB}" presName="dummy" presStyleCnt="0"/>
      <dgm:spPr/>
    </dgm:pt>
    <dgm:pt modelId="{2A0D2F4B-B0DB-414A-B21A-FF57485BA881}" type="pres">
      <dgm:prSet presAssocID="{75EFCC7E-809A-4E7D-832D-ECA669C04C88}" presName="sibTrans" presStyleLbl="sibTrans2D1" presStyleIdx="1" presStyleCnt="5"/>
      <dgm:spPr/>
      <dgm:t>
        <a:bodyPr/>
        <a:lstStyle/>
        <a:p>
          <a:endParaRPr lang="en-US"/>
        </a:p>
      </dgm:t>
    </dgm:pt>
    <dgm:pt modelId="{230629DD-4284-4DED-863C-1335581F4496}" type="pres">
      <dgm:prSet presAssocID="{C7D691B2-8C42-496B-8F40-3275A485FCFB}" presName="node" presStyleLbl="node1" presStyleIdx="2" presStyleCnt="5" custScaleX="132887" custScaleY="1290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3615F3-A620-47D2-88CC-25C15E8C8657}" type="pres">
      <dgm:prSet presAssocID="{C7D691B2-8C42-496B-8F40-3275A485FCFB}" presName="dummy" presStyleCnt="0"/>
      <dgm:spPr/>
    </dgm:pt>
    <dgm:pt modelId="{B28F0D22-0FAF-4AD7-A85A-D5BFE99E1119}" type="pres">
      <dgm:prSet presAssocID="{D5F6C3A1-731F-4066-86E2-BB055DF03463}" presName="sibTrans" presStyleLbl="sibTrans2D1" presStyleIdx="2" presStyleCnt="5"/>
      <dgm:spPr/>
      <dgm:t>
        <a:bodyPr/>
        <a:lstStyle/>
        <a:p>
          <a:endParaRPr lang="en-US"/>
        </a:p>
      </dgm:t>
    </dgm:pt>
    <dgm:pt modelId="{CE35C276-6DF1-442C-ACCD-13B80DCF3063}" type="pres">
      <dgm:prSet presAssocID="{07B37790-2859-42AA-A1ED-3B58C2910B39}" presName="node" presStyleLbl="node1" presStyleIdx="3" presStyleCnt="5" custScaleX="132887" custScaleY="1290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24AB2-50D0-4521-A93A-425EB0A7409E}" type="pres">
      <dgm:prSet presAssocID="{07B37790-2859-42AA-A1ED-3B58C2910B39}" presName="dummy" presStyleCnt="0"/>
      <dgm:spPr/>
      <dgm:t>
        <a:bodyPr/>
        <a:lstStyle/>
        <a:p>
          <a:endParaRPr lang="en-US"/>
        </a:p>
      </dgm:t>
    </dgm:pt>
    <dgm:pt modelId="{26B5AE4B-3C07-4CC5-86AB-FE07FBDA5E2B}" type="pres">
      <dgm:prSet presAssocID="{DAAE473C-4210-4A0C-8FE1-05E2AD8E9511}" presName="sibTrans" presStyleLbl="sibTrans2D1" presStyleIdx="3" presStyleCnt="5"/>
      <dgm:spPr/>
      <dgm:t>
        <a:bodyPr/>
        <a:lstStyle/>
        <a:p>
          <a:endParaRPr lang="en-US"/>
        </a:p>
      </dgm:t>
    </dgm:pt>
    <dgm:pt modelId="{2550B9BB-82F9-4A61-AF03-D34F86744A8E}" type="pres">
      <dgm:prSet presAssocID="{8118D741-30F1-4DE5-9780-FB36642B6D55}" presName="node" presStyleLbl="node1" presStyleIdx="4" presStyleCnt="5" custScaleX="143018" custScaleY="1278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ADEC05-0816-4E70-964A-8D0655D4CCC1}" type="pres">
      <dgm:prSet presAssocID="{8118D741-30F1-4DE5-9780-FB36642B6D55}" presName="dummy" presStyleCnt="0"/>
      <dgm:spPr/>
    </dgm:pt>
    <dgm:pt modelId="{B1958E1D-DD05-4F00-9A99-A906829ACE25}" type="pres">
      <dgm:prSet presAssocID="{B3FEDB03-8917-4B46-AE93-27A34AEDB1D8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5A36F32D-A394-4C7F-A235-EED156E7C51C}" srcId="{10391CF0-E843-4CE1-929E-4B17B2DAD415}" destId="{07B37790-2859-42AA-A1ED-3B58C2910B39}" srcOrd="3" destOrd="0" parTransId="{B0638872-50F6-4110-8B4E-C0732F05B4BB}" sibTransId="{DAAE473C-4210-4A0C-8FE1-05E2AD8E9511}"/>
    <dgm:cxn modelId="{3F821241-9EC7-42D1-8C93-7A1BC94B48D2}" type="presOf" srcId="{C7D691B2-8C42-496B-8F40-3275A485FCFB}" destId="{230629DD-4284-4DED-863C-1335581F4496}" srcOrd="0" destOrd="0" presId="urn:microsoft.com/office/officeart/2005/8/layout/radial6"/>
    <dgm:cxn modelId="{142E7859-9E49-43C4-A8CF-5A8536FBEFD9}" srcId="{10391CF0-E843-4CE1-929E-4B17B2DAD415}" destId="{92E0B51E-F63F-47B1-972B-079308DEACAB}" srcOrd="1" destOrd="0" parTransId="{E4078181-7A0B-4209-9F61-27492673D2C7}" sibTransId="{75EFCC7E-809A-4E7D-832D-ECA669C04C88}"/>
    <dgm:cxn modelId="{2B10D191-6AD9-4B3A-8FB8-4386CC8DCDFF}" type="presOf" srcId="{92E0B51E-F63F-47B1-972B-079308DEACAB}" destId="{E0EA7D9E-BAAD-4340-B759-3631A46CF7D0}" srcOrd="0" destOrd="0" presId="urn:microsoft.com/office/officeart/2005/8/layout/radial6"/>
    <dgm:cxn modelId="{73D68E8C-F31A-45C4-8D35-84681D73DBB9}" srcId="{10391CF0-E843-4CE1-929E-4B17B2DAD415}" destId="{8118D741-30F1-4DE5-9780-FB36642B6D55}" srcOrd="4" destOrd="0" parTransId="{063D5E9E-1EFC-4A13-B064-FC639C77BA1D}" sibTransId="{B3FEDB03-8917-4B46-AE93-27A34AEDB1D8}"/>
    <dgm:cxn modelId="{42CC4098-E5DB-4FFD-857F-9D5BC48093FC}" type="presOf" srcId="{07B37790-2859-42AA-A1ED-3B58C2910B39}" destId="{CE35C276-6DF1-442C-ACCD-13B80DCF3063}" srcOrd="0" destOrd="0" presId="urn:microsoft.com/office/officeart/2005/8/layout/radial6"/>
    <dgm:cxn modelId="{38D4E36C-F732-4D0C-8004-17FCED9D6214}" type="presOf" srcId="{DAAE473C-4210-4A0C-8FE1-05E2AD8E9511}" destId="{26B5AE4B-3C07-4CC5-86AB-FE07FBDA5E2B}" srcOrd="0" destOrd="0" presId="urn:microsoft.com/office/officeart/2005/8/layout/radial6"/>
    <dgm:cxn modelId="{B9D27AFC-0062-450E-BD94-54FC58317C9D}" type="presOf" srcId="{E8C4C3FA-9302-45E4-88A2-F38DE30EA7BD}" destId="{329B9CAC-556F-4869-860F-9470765C9F19}" srcOrd="0" destOrd="0" presId="urn:microsoft.com/office/officeart/2005/8/layout/radial6"/>
    <dgm:cxn modelId="{C7C0566E-958D-4A60-B38D-93F659F0866B}" type="presOf" srcId="{75EFCC7E-809A-4E7D-832D-ECA669C04C88}" destId="{2A0D2F4B-B0DB-414A-B21A-FF57485BA881}" srcOrd="0" destOrd="0" presId="urn:microsoft.com/office/officeart/2005/8/layout/radial6"/>
    <dgm:cxn modelId="{042397AD-CDD7-4392-8943-5BF1A14F25C3}" srcId="{10391CF0-E843-4CE1-929E-4B17B2DAD415}" destId="{B68FF7CB-A940-4914-B9B9-C464D46BB493}" srcOrd="0" destOrd="0" parTransId="{4A71F4AD-23EF-44EB-80D3-E6BE991F6B38}" sibTransId="{79B57773-B33A-4584-930B-FD0BF7382E12}"/>
    <dgm:cxn modelId="{9F509168-8E4A-4BFB-AE7A-F2405F7DFCDD}" type="presOf" srcId="{8118D741-30F1-4DE5-9780-FB36642B6D55}" destId="{2550B9BB-82F9-4A61-AF03-D34F86744A8E}" srcOrd="0" destOrd="0" presId="urn:microsoft.com/office/officeart/2005/8/layout/radial6"/>
    <dgm:cxn modelId="{D869E876-0B34-4392-A0C2-8EE0F2A8A7C9}" type="presOf" srcId="{B68FF7CB-A940-4914-B9B9-C464D46BB493}" destId="{E3FBAB1E-E460-4A75-96BC-3C2A9019987B}" srcOrd="0" destOrd="0" presId="urn:microsoft.com/office/officeart/2005/8/layout/radial6"/>
    <dgm:cxn modelId="{D5F280FC-3D9E-4831-B4BE-A785E97B5CC2}" type="presOf" srcId="{B3FEDB03-8917-4B46-AE93-27A34AEDB1D8}" destId="{B1958E1D-DD05-4F00-9A99-A906829ACE25}" srcOrd="0" destOrd="0" presId="urn:microsoft.com/office/officeart/2005/8/layout/radial6"/>
    <dgm:cxn modelId="{C6C968F8-B9CF-453E-9826-0FC74D800225}" type="presOf" srcId="{D5F6C3A1-731F-4066-86E2-BB055DF03463}" destId="{B28F0D22-0FAF-4AD7-A85A-D5BFE99E1119}" srcOrd="0" destOrd="0" presId="urn:microsoft.com/office/officeart/2005/8/layout/radial6"/>
    <dgm:cxn modelId="{A812655B-5FB1-410A-A78F-6A7D187246FA}" srcId="{10391CF0-E843-4CE1-929E-4B17B2DAD415}" destId="{C7D691B2-8C42-496B-8F40-3275A485FCFB}" srcOrd="2" destOrd="0" parTransId="{288773EE-4040-4733-ADC1-A2B87DA40103}" sibTransId="{D5F6C3A1-731F-4066-86E2-BB055DF03463}"/>
    <dgm:cxn modelId="{649BA4C9-9FA5-437B-9A1B-BE3D3E70C253}" srcId="{E8C4C3FA-9302-45E4-88A2-F38DE30EA7BD}" destId="{10391CF0-E843-4CE1-929E-4B17B2DAD415}" srcOrd="0" destOrd="0" parTransId="{6FF3AC0B-E575-471D-991D-2F14AA950403}" sibTransId="{1B752618-242A-4AF0-9E2F-214BA2BFE3C3}"/>
    <dgm:cxn modelId="{10E1911E-CC53-423B-BDA7-DEAF4583391F}" type="presOf" srcId="{79B57773-B33A-4584-930B-FD0BF7382E12}" destId="{A73459A4-C16B-49EB-B781-B76B28A9D1FA}" srcOrd="0" destOrd="0" presId="urn:microsoft.com/office/officeart/2005/8/layout/radial6"/>
    <dgm:cxn modelId="{AE5FBC0A-86D8-4800-B054-12C1FBA5F6CD}" type="presOf" srcId="{10391CF0-E843-4CE1-929E-4B17B2DAD415}" destId="{F60A17AA-D4FB-4761-868E-BBD54A6F066C}" srcOrd="0" destOrd="0" presId="urn:microsoft.com/office/officeart/2005/8/layout/radial6"/>
    <dgm:cxn modelId="{A882B653-46AE-4895-A6EC-A601757440A9}" type="presParOf" srcId="{329B9CAC-556F-4869-860F-9470765C9F19}" destId="{F60A17AA-D4FB-4761-868E-BBD54A6F066C}" srcOrd="0" destOrd="0" presId="urn:microsoft.com/office/officeart/2005/8/layout/radial6"/>
    <dgm:cxn modelId="{F5B2C322-040F-4067-A40A-B0AB1DFD3155}" type="presParOf" srcId="{329B9CAC-556F-4869-860F-9470765C9F19}" destId="{E3FBAB1E-E460-4A75-96BC-3C2A9019987B}" srcOrd="1" destOrd="0" presId="urn:microsoft.com/office/officeart/2005/8/layout/radial6"/>
    <dgm:cxn modelId="{767DD971-459C-45FB-805B-4E15E94DCB16}" type="presParOf" srcId="{329B9CAC-556F-4869-860F-9470765C9F19}" destId="{7C12D2D5-73E9-417E-9FAB-54C003DD51A4}" srcOrd="2" destOrd="0" presId="urn:microsoft.com/office/officeart/2005/8/layout/radial6"/>
    <dgm:cxn modelId="{3BC813B9-F540-4A3D-8703-7C1AB2E5D10B}" type="presParOf" srcId="{329B9CAC-556F-4869-860F-9470765C9F19}" destId="{A73459A4-C16B-49EB-B781-B76B28A9D1FA}" srcOrd="3" destOrd="0" presId="urn:microsoft.com/office/officeart/2005/8/layout/radial6"/>
    <dgm:cxn modelId="{C4225115-9DFA-48DA-9E63-EEBA896B6BC3}" type="presParOf" srcId="{329B9CAC-556F-4869-860F-9470765C9F19}" destId="{E0EA7D9E-BAAD-4340-B759-3631A46CF7D0}" srcOrd="4" destOrd="0" presId="urn:microsoft.com/office/officeart/2005/8/layout/radial6"/>
    <dgm:cxn modelId="{7600879B-F144-47D7-8CD7-42AE71650230}" type="presParOf" srcId="{329B9CAC-556F-4869-860F-9470765C9F19}" destId="{C0CB3847-71A9-456D-9BA4-E88E9860957E}" srcOrd="5" destOrd="0" presId="urn:microsoft.com/office/officeart/2005/8/layout/radial6"/>
    <dgm:cxn modelId="{0F5508D8-C2E0-4E04-B5DB-F03E50019979}" type="presParOf" srcId="{329B9CAC-556F-4869-860F-9470765C9F19}" destId="{2A0D2F4B-B0DB-414A-B21A-FF57485BA881}" srcOrd="6" destOrd="0" presId="urn:microsoft.com/office/officeart/2005/8/layout/radial6"/>
    <dgm:cxn modelId="{4B7657D1-87A0-420D-8193-C2D45362EAEE}" type="presParOf" srcId="{329B9CAC-556F-4869-860F-9470765C9F19}" destId="{230629DD-4284-4DED-863C-1335581F4496}" srcOrd="7" destOrd="0" presId="urn:microsoft.com/office/officeart/2005/8/layout/radial6"/>
    <dgm:cxn modelId="{09526D1B-CD45-4E40-8598-5FFACB50A718}" type="presParOf" srcId="{329B9CAC-556F-4869-860F-9470765C9F19}" destId="{D33615F3-A620-47D2-88CC-25C15E8C8657}" srcOrd="8" destOrd="0" presId="urn:microsoft.com/office/officeart/2005/8/layout/radial6"/>
    <dgm:cxn modelId="{5714AA84-F359-49BF-8E16-E82AB3ACA6C9}" type="presParOf" srcId="{329B9CAC-556F-4869-860F-9470765C9F19}" destId="{B28F0D22-0FAF-4AD7-A85A-D5BFE99E1119}" srcOrd="9" destOrd="0" presId="urn:microsoft.com/office/officeart/2005/8/layout/radial6"/>
    <dgm:cxn modelId="{3140E793-147A-40A9-83EE-64E159542268}" type="presParOf" srcId="{329B9CAC-556F-4869-860F-9470765C9F19}" destId="{CE35C276-6DF1-442C-ACCD-13B80DCF3063}" srcOrd="10" destOrd="0" presId="urn:microsoft.com/office/officeart/2005/8/layout/radial6"/>
    <dgm:cxn modelId="{194367C9-4DAD-4F84-9B0D-5377CDB7465D}" type="presParOf" srcId="{329B9CAC-556F-4869-860F-9470765C9F19}" destId="{8DB24AB2-50D0-4521-A93A-425EB0A7409E}" srcOrd="11" destOrd="0" presId="urn:microsoft.com/office/officeart/2005/8/layout/radial6"/>
    <dgm:cxn modelId="{CDF19994-2A6C-4B37-82CE-DCAB4E19AE81}" type="presParOf" srcId="{329B9CAC-556F-4869-860F-9470765C9F19}" destId="{26B5AE4B-3C07-4CC5-86AB-FE07FBDA5E2B}" srcOrd="12" destOrd="0" presId="urn:microsoft.com/office/officeart/2005/8/layout/radial6"/>
    <dgm:cxn modelId="{E933363B-1E07-4ED2-8964-C1EEAB9DAA1C}" type="presParOf" srcId="{329B9CAC-556F-4869-860F-9470765C9F19}" destId="{2550B9BB-82F9-4A61-AF03-D34F86744A8E}" srcOrd="13" destOrd="0" presId="urn:microsoft.com/office/officeart/2005/8/layout/radial6"/>
    <dgm:cxn modelId="{E0A1102C-FE18-4CE0-AB32-E0B44E4769C8}" type="presParOf" srcId="{329B9CAC-556F-4869-860F-9470765C9F19}" destId="{07ADEC05-0816-4E70-964A-8D0655D4CCC1}" srcOrd="14" destOrd="0" presId="urn:microsoft.com/office/officeart/2005/8/layout/radial6"/>
    <dgm:cxn modelId="{A8D714DB-C35F-43BA-BE5A-EB187A784470}" type="presParOf" srcId="{329B9CAC-556F-4869-860F-9470765C9F19}" destId="{B1958E1D-DD05-4F00-9A99-A906829ACE25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94166A-2572-4C16-8B73-E98F07DECD37}" type="doc">
      <dgm:prSet loTypeId="urn:microsoft.com/office/officeart/2005/8/layout/lProcess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nl-NL"/>
        </a:p>
      </dgm:t>
    </dgm:pt>
    <dgm:pt modelId="{04E0A515-A94F-41C7-8003-6A6B79189F83}">
      <dgm:prSet phldrT="[Text]"/>
      <dgm:spPr/>
      <dgm:t>
        <a:bodyPr/>
        <a:lstStyle/>
        <a:p>
          <a:r>
            <a:rPr lang="en-US" dirty="0" smtClean="0"/>
            <a:t>Food level</a:t>
          </a:r>
          <a:endParaRPr lang="nl-NL" dirty="0"/>
        </a:p>
      </dgm:t>
    </dgm:pt>
    <dgm:pt modelId="{57052937-17A7-421E-B58E-388956030724}" type="parTrans" cxnId="{A012A49E-D7CF-42E3-AC07-83433A9F270D}">
      <dgm:prSet/>
      <dgm:spPr/>
      <dgm:t>
        <a:bodyPr/>
        <a:lstStyle/>
        <a:p>
          <a:endParaRPr lang="nl-NL"/>
        </a:p>
      </dgm:t>
    </dgm:pt>
    <dgm:pt modelId="{E13A7D05-E79B-4442-AA9C-A4E0439C2D90}" type="sibTrans" cxnId="{A012A49E-D7CF-42E3-AC07-83433A9F270D}">
      <dgm:prSet/>
      <dgm:spPr/>
      <dgm:t>
        <a:bodyPr/>
        <a:lstStyle/>
        <a:p>
          <a:endParaRPr lang="nl-NL"/>
        </a:p>
      </dgm:t>
    </dgm:pt>
    <dgm:pt modelId="{814FE749-A011-4453-8897-F8DFF4EE9F2F}">
      <dgm:prSet phldrT="[Text]"/>
      <dgm:spPr>
        <a:ln>
          <a:noFill/>
        </a:ln>
      </dgm:spPr>
      <dgm:t>
        <a:bodyPr/>
        <a:lstStyle/>
        <a:p>
          <a:r>
            <a:rPr lang="en-US" dirty="0" smtClean="0"/>
            <a:t>Compliance monitoring</a:t>
          </a:r>
          <a:endParaRPr lang="nl-NL" dirty="0"/>
        </a:p>
      </dgm:t>
    </dgm:pt>
    <dgm:pt modelId="{689CC6AF-9409-490B-BA31-AE82BF69F481}" type="parTrans" cxnId="{1A75DC50-7E28-4FA0-86C2-40E0518B4581}">
      <dgm:prSet/>
      <dgm:spPr/>
      <dgm:t>
        <a:bodyPr/>
        <a:lstStyle/>
        <a:p>
          <a:endParaRPr lang="nl-NL"/>
        </a:p>
      </dgm:t>
    </dgm:pt>
    <dgm:pt modelId="{75AD5714-7208-4A85-9266-5E3BDCA416D0}" type="sibTrans" cxnId="{1A75DC50-7E28-4FA0-86C2-40E0518B4581}">
      <dgm:prSet/>
      <dgm:spPr/>
      <dgm:t>
        <a:bodyPr/>
        <a:lstStyle/>
        <a:p>
          <a:endParaRPr lang="nl-NL"/>
        </a:p>
      </dgm:t>
    </dgm:pt>
    <dgm:pt modelId="{F864DF45-569F-424D-930E-E08835DCCCB2}">
      <dgm:prSet phldrT="[Text]"/>
      <dgm:spPr>
        <a:solidFill>
          <a:schemeClr val="accent2">
            <a:lumMod val="75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Monitoring food supply</a:t>
          </a:r>
          <a:endParaRPr lang="nl-NL" dirty="0"/>
        </a:p>
      </dgm:t>
    </dgm:pt>
    <dgm:pt modelId="{E2983ABB-BD56-4A93-AF85-5D391F36906F}" type="parTrans" cxnId="{C8BA2850-7B94-4B4E-9B5E-E64DBBB1FA1B}">
      <dgm:prSet/>
      <dgm:spPr/>
      <dgm:t>
        <a:bodyPr/>
        <a:lstStyle/>
        <a:p>
          <a:endParaRPr lang="nl-NL"/>
        </a:p>
      </dgm:t>
    </dgm:pt>
    <dgm:pt modelId="{1CBE85D0-4753-462F-92A6-BAC089977F90}" type="sibTrans" cxnId="{C8BA2850-7B94-4B4E-9B5E-E64DBBB1FA1B}">
      <dgm:prSet/>
      <dgm:spPr/>
      <dgm:t>
        <a:bodyPr/>
        <a:lstStyle/>
        <a:p>
          <a:endParaRPr lang="nl-NL"/>
        </a:p>
      </dgm:t>
    </dgm:pt>
    <dgm:pt modelId="{7855FB70-C679-49F5-A8FD-ECF742E2824B}">
      <dgm:prSet phldrT="[Text]"/>
      <dgm:spPr/>
      <dgm:t>
        <a:bodyPr/>
        <a:lstStyle/>
        <a:p>
          <a:r>
            <a:rPr lang="en-US" dirty="0" smtClean="0"/>
            <a:t>Population level</a:t>
          </a:r>
          <a:endParaRPr lang="nl-NL" dirty="0"/>
        </a:p>
      </dgm:t>
    </dgm:pt>
    <dgm:pt modelId="{92321614-6611-46F4-80BA-39BDDC56732E}" type="parTrans" cxnId="{04E6ACA7-EEDA-4B72-B016-D20D8A4AF45B}">
      <dgm:prSet/>
      <dgm:spPr/>
      <dgm:t>
        <a:bodyPr/>
        <a:lstStyle/>
        <a:p>
          <a:endParaRPr lang="nl-NL"/>
        </a:p>
      </dgm:t>
    </dgm:pt>
    <dgm:pt modelId="{619606F1-6E9A-4C0D-9C23-9AC4BDBBAE9B}" type="sibTrans" cxnId="{04E6ACA7-EEDA-4B72-B016-D20D8A4AF45B}">
      <dgm:prSet/>
      <dgm:spPr/>
      <dgm:t>
        <a:bodyPr/>
        <a:lstStyle/>
        <a:p>
          <a:endParaRPr lang="nl-NL"/>
        </a:p>
      </dgm:t>
    </dgm:pt>
    <dgm:pt modelId="{D9F11468-8D0F-4769-8E38-A74EC74BCCB6}">
      <dgm:prSet phldrT="[Text]"/>
      <dgm:spPr>
        <a:ln>
          <a:noFill/>
        </a:ln>
      </dgm:spPr>
      <dgm:t>
        <a:bodyPr/>
        <a:lstStyle/>
        <a:p>
          <a:r>
            <a:rPr lang="en-US" dirty="0" smtClean="0"/>
            <a:t>Food consumption</a:t>
          </a:r>
        </a:p>
        <a:p>
          <a:r>
            <a:rPr lang="en-US" dirty="0" smtClean="0"/>
            <a:t>surveys</a:t>
          </a:r>
          <a:endParaRPr lang="nl-NL" dirty="0"/>
        </a:p>
      </dgm:t>
    </dgm:pt>
    <dgm:pt modelId="{2C77CF83-4016-4AB8-9300-A5CE79EF0800}" type="parTrans" cxnId="{265C8460-0A6C-466E-AECB-533A05F44C6E}">
      <dgm:prSet/>
      <dgm:spPr/>
      <dgm:t>
        <a:bodyPr/>
        <a:lstStyle/>
        <a:p>
          <a:endParaRPr lang="nl-NL"/>
        </a:p>
      </dgm:t>
    </dgm:pt>
    <dgm:pt modelId="{E9E12975-5865-45AD-A43C-4D2916C02137}" type="sibTrans" cxnId="{265C8460-0A6C-466E-AECB-533A05F44C6E}">
      <dgm:prSet/>
      <dgm:spPr/>
      <dgm:t>
        <a:bodyPr/>
        <a:lstStyle/>
        <a:p>
          <a:endParaRPr lang="nl-NL"/>
        </a:p>
      </dgm:t>
    </dgm:pt>
    <dgm:pt modelId="{E1713D5D-CFB9-443B-A17A-38C42FF541D0}">
      <dgm:prSet phldrT="[Text]"/>
      <dgm:spPr>
        <a:ln>
          <a:noFill/>
        </a:ln>
      </dgm:spPr>
      <dgm:t>
        <a:bodyPr/>
        <a:lstStyle/>
        <a:p>
          <a:r>
            <a:rPr lang="en-US" dirty="0" smtClean="0"/>
            <a:t>Urinary excretion studies</a:t>
          </a:r>
          <a:endParaRPr lang="nl-NL" dirty="0"/>
        </a:p>
      </dgm:t>
    </dgm:pt>
    <dgm:pt modelId="{21965961-A8DD-4520-AFB6-6C11BF9DF0BA}" type="parTrans" cxnId="{D8FA5D77-0039-435E-8C33-8249B8D5A907}">
      <dgm:prSet/>
      <dgm:spPr/>
      <dgm:t>
        <a:bodyPr/>
        <a:lstStyle/>
        <a:p>
          <a:endParaRPr lang="nl-NL"/>
        </a:p>
      </dgm:t>
    </dgm:pt>
    <dgm:pt modelId="{B1007DF8-8C69-4690-B8B9-ED2EF5C1C19E}" type="sibTrans" cxnId="{D8FA5D77-0039-435E-8C33-8249B8D5A907}">
      <dgm:prSet/>
      <dgm:spPr/>
      <dgm:t>
        <a:bodyPr/>
        <a:lstStyle/>
        <a:p>
          <a:endParaRPr lang="nl-NL"/>
        </a:p>
      </dgm:t>
    </dgm:pt>
    <dgm:pt modelId="{1CF8EA3D-773D-4C0B-AD5C-6AEC806C2AEB}" type="pres">
      <dgm:prSet presAssocID="{C194166A-2572-4C16-8B73-E98F07DECD3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4402A137-DE54-4F46-87AA-EC14A22CE124}" type="pres">
      <dgm:prSet presAssocID="{04E0A515-A94F-41C7-8003-6A6B79189F83}" presName="compNode" presStyleCnt="0"/>
      <dgm:spPr/>
    </dgm:pt>
    <dgm:pt modelId="{B9C5C94D-AEBB-4CCC-8FA9-2AB3514AF3B3}" type="pres">
      <dgm:prSet presAssocID="{04E0A515-A94F-41C7-8003-6A6B79189F83}" presName="aNode" presStyleLbl="bgShp" presStyleIdx="0" presStyleCnt="2"/>
      <dgm:spPr/>
      <dgm:t>
        <a:bodyPr/>
        <a:lstStyle/>
        <a:p>
          <a:endParaRPr lang="nl-NL"/>
        </a:p>
      </dgm:t>
    </dgm:pt>
    <dgm:pt modelId="{3C759150-5467-4251-A01E-78991D4FD894}" type="pres">
      <dgm:prSet presAssocID="{04E0A515-A94F-41C7-8003-6A6B79189F83}" presName="textNode" presStyleLbl="bgShp" presStyleIdx="0" presStyleCnt="2"/>
      <dgm:spPr/>
      <dgm:t>
        <a:bodyPr/>
        <a:lstStyle/>
        <a:p>
          <a:endParaRPr lang="nl-NL"/>
        </a:p>
      </dgm:t>
    </dgm:pt>
    <dgm:pt modelId="{506A2E48-6494-4663-9966-55F4775CF616}" type="pres">
      <dgm:prSet presAssocID="{04E0A515-A94F-41C7-8003-6A6B79189F83}" presName="compChildNode" presStyleCnt="0"/>
      <dgm:spPr/>
    </dgm:pt>
    <dgm:pt modelId="{CE459C87-BD15-4F07-BB74-6877B3A8E52E}" type="pres">
      <dgm:prSet presAssocID="{04E0A515-A94F-41C7-8003-6A6B79189F83}" presName="theInnerList" presStyleCnt="0"/>
      <dgm:spPr/>
    </dgm:pt>
    <dgm:pt modelId="{278CE4E0-FA42-4F17-B405-49B9560D2733}" type="pres">
      <dgm:prSet presAssocID="{814FE749-A011-4453-8897-F8DFF4EE9F2F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EF8B02D-6E8E-4DC2-917B-16F57336C0CB}" type="pres">
      <dgm:prSet presAssocID="{814FE749-A011-4453-8897-F8DFF4EE9F2F}" presName="aSpace2" presStyleCnt="0"/>
      <dgm:spPr/>
    </dgm:pt>
    <dgm:pt modelId="{2FC54ADD-F38E-4368-AF72-FF81603A209D}" type="pres">
      <dgm:prSet presAssocID="{F864DF45-569F-424D-930E-E08835DCCCB2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864F417-12DC-4554-92B8-67DFF88108AA}" type="pres">
      <dgm:prSet presAssocID="{04E0A515-A94F-41C7-8003-6A6B79189F83}" presName="aSpace" presStyleCnt="0"/>
      <dgm:spPr/>
    </dgm:pt>
    <dgm:pt modelId="{B81E9C21-E2B3-4479-BEEA-538F9A3C77C5}" type="pres">
      <dgm:prSet presAssocID="{7855FB70-C679-49F5-A8FD-ECF742E2824B}" presName="compNode" presStyleCnt="0"/>
      <dgm:spPr/>
    </dgm:pt>
    <dgm:pt modelId="{7A76224B-7380-4AD9-B122-BB31DD775D5D}" type="pres">
      <dgm:prSet presAssocID="{7855FB70-C679-49F5-A8FD-ECF742E2824B}" presName="aNode" presStyleLbl="bgShp" presStyleIdx="1" presStyleCnt="2"/>
      <dgm:spPr/>
      <dgm:t>
        <a:bodyPr/>
        <a:lstStyle/>
        <a:p>
          <a:endParaRPr lang="nl-NL"/>
        </a:p>
      </dgm:t>
    </dgm:pt>
    <dgm:pt modelId="{BE0D7ACA-0952-4EE8-89A9-91F2FFA14DA0}" type="pres">
      <dgm:prSet presAssocID="{7855FB70-C679-49F5-A8FD-ECF742E2824B}" presName="textNode" presStyleLbl="bgShp" presStyleIdx="1" presStyleCnt="2"/>
      <dgm:spPr/>
      <dgm:t>
        <a:bodyPr/>
        <a:lstStyle/>
        <a:p>
          <a:endParaRPr lang="nl-NL"/>
        </a:p>
      </dgm:t>
    </dgm:pt>
    <dgm:pt modelId="{5040E87D-463D-4223-81C4-AB81FA3CA069}" type="pres">
      <dgm:prSet presAssocID="{7855FB70-C679-49F5-A8FD-ECF742E2824B}" presName="compChildNode" presStyleCnt="0"/>
      <dgm:spPr/>
    </dgm:pt>
    <dgm:pt modelId="{A0E8D972-18A9-4D26-8717-B51362252A26}" type="pres">
      <dgm:prSet presAssocID="{7855FB70-C679-49F5-A8FD-ECF742E2824B}" presName="theInnerList" presStyleCnt="0"/>
      <dgm:spPr/>
    </dgm:pt>
    <dgm:pt modelId="{11345B17-C349-4A9C-8A7C-194F2E1FDB93}" type="pres">
      <dgm:prSet presAssocID="{D9F11468-8D0F-4769-8E38-A74EC74BCCB6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9C9F46C-7064-46FF-A521-DA2DBC0D51AE}" type="pres">
      <dgm:prSet presAssocID="{D9F11468-8D0F-4769-8E38-A74EC74BCCB6}" presName="aSpace2" presStyleCnt="0"/>
      <dgm:spPr/>
    </dgm:pt>
    <dgm:pt modelId="{D1305563-EE2F-4BB9-B1A7-0CD236304641}" type="pres">
      <dgm:prSet presAssocID="{E1713D5D-CFB9-443B-A17A-38C42FF541D0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AEDD3794-5D80-40B0-86E5-C1C6F275EEDF}" type="presOf" srcId="{F864DF45-569F-424D-930E-E08835DCCCB2}" destId="{2FC54ADD-F38E-4368-AF72-FF81603A209D}" srcOrd="0" destOrd="0" presId="urn:microsoft.com/office/officeart/2005/8/layout/lProcess2"/>
    <dgm:cxn modelId="{C8BA2850-7B94-4B4E-9B5E-E64DBBB1FA1B}" srcId="{04E0A515-A94F-41C7-8003-6A6B79189F83}" destId="{F864DF45-569F-424D-930E-E08835DCCCB2}" srcOrd="1" destOrd="0" parTransId="{E2983ABB-BD56-4A93-AF85-5D391F36906F}" sibTransId="{1CBE85D0-4753-462F-92A6-BAC089977F90}"/>
    <dgm:cxn modelId="{DB270167-EB8A-4E65-9FAA-F13B561A1E1F}" type="presOf" srcId="{C194166A-2572-4C16-8B73-E98F07DECD37}" destId="{1CF8EA3D-773D-4C0B-AD5C-6AEC806C2AEB}" srcOrd="0" destOrd="0" presId="urn:microsoft.com/office/officeart/2005/8/layout/lProcess2"/>
    <dgm:cxn modelId="{717AB714-01A0-4812-8A19-3DCAF77DB4F9}" type="presOf" srcId="{7855FB70-C679-49F5-A8FD-ECF742E2824B}" destId="{BE0D7ACA-0952-4EE8-89A9-91F2FFA14DA0}" srcOrd="1" destOrd="0" presId="urn:microsoft.com/office/officeart/2005/8/layout/lProcess2"/>
    <dgm:cxn modelId="{98A41335-0D41-4FFF-863E-4E83AE26FDB7}" type="presOf" srcId="{D9F11468-8D0F-4769-8E38-A74EC74BCCB6}" destId="{11345B17-C349-4A9C-8A7C-194F2E1FDB93}" srcOrd="0" destOrd="0" presId="urn:microsoft.com/office/officeart/2005/8/layout/lProcess2"/>
    <dgm:cxn modelId="{A886E29E-8A05-4660-B682-7178DD3D367C}" type="presOf" srcId="{04E0A515-A94F-41C7-8003-6A6B79189F83}" destId="{3C759150-5467-4251-A01E-78991D4FD894}" srcOrd="1" destOrd="0" presId="urn:microsoft.com/office/officeart/2005/8/layout/lProcess2"/>
    <dgm:cxn modelId="{D8FA5D77-0039-435E-8C33-8249B8D5A907}" srcId="{7855FB70-C679-49F5-A8FD-ECF742E2824B}" destId="{E1713D5D-CFB9-443B-A17A-38C42FF541D0}" srcOrd="1" destOrd="0" parTransId="{21965961-A8DD-4520-AFB6-6C11BF9DF0BA}" sibTransId="{B1007DF8-8C69-4690-B8B9-ED2EF5C1C19E}"/>
    <dgm:cxn modelId="{5F368D75-CB5F-4D3F-B250-F28CCE0196BA}" type="presOf" srcId="{7855FB70-C679-49F5-A8FD-ECF742E2824B}" destId="{7A76224B-7380-4AD9-B122-BB31DD775D5D}" srcOrd="0" destOrd="0" presId="urn:microsoft.com/office/officeart/2005/8/layout/lProcess2"/>
    <dgm:cxn modelId="{04E6ACA7-EEDA-4B72-B016-D20D8A4AF45B}" srcId="{C194166A-2572-4C16-8B73-E98F07DECD37}" destId="{7855FB70-C679-49F5-A8FD-ECF742E2824B}" srcOrd="1" destOrd="0" parTransId="{92321614-6611-46F4-80BA-39BDDC56732E}" sibTransId="{619606F1-6E9A-4C0D-9C23-9AC4BDBBAE9B}"/>
    <dgm:cxn modelId="{265C8460-0A6C-466E-AECB-533A05F44C6E}" srcId="{7855FB70-C679-49F5-A8FD-ECF742E2824B}" destId="{D9F11468-8D0F-4769-8E38-A74EC74BCCB6}" srcOrd="0" destOrd="0" parTransId="{2C77CF83-4016-4AB8-9300-A5CE79EF0800}" sibTransId="{E9E12975-5865-45AD-A43C-4D2916C02137}"/>
    <dgm:cxn modelId="{44023292-B581-4C45-B777-CC6262F39F76}" type="presOf" srcId="{814FE749-A011-4453-8897-F8DFF4EE9F2F}" destId="{278CE4E0-FA42-4F17-B405-49B9560D2733}" srcOrd="0" destOrd="0" presId="urn:microsoft.com/office/officeart/2005/8/layout/lProcess2"/>
    <dgm:cxn modelId="{1A75DC50-7E28-4FA0-86C2-40E0518B4581}" srcId="{04E0A515-A94F-41C7-8003-6A6B79189F83}" destId="{814FE749-A011-4453-8897-F8DFF4EE9F2F}" srcOrd="0" destOrd="0" parTransId="{689CC6AF-9409-490B-BA31-AE82BF69F481}" sibTransId="{75AD5714-7208-4A85-9266-5E3BDCA416D0}"/>
    <dgm:cxn modelId="{CB56DFFB-5369-41DA-A6DD-94216EED1283}" type="presOf" srcId="{04E0A515-A94F-41C7-8003-6A6B79189F83}" destId="{B9C5C94D-AEBB-4CCC-8FA9-2AB3514AF3B3}" srcOrd="0" destOrd="0" presId="urn:microsoft.com/office/officeart/2005/8/layout/lProcess2"/>
    <dgm:cxn modelId="{688A49C9-0DE4-4E8A-A9E5-88D2E2CABB85}" type="presOf" srcId="{E1713D5D-CFB9-443B-A17A-38C42FF541D0}" destId="{D1305563-EE2F-4BB9-B1A7-0CD236304641}" srcOrd="0" destOrd="0" presId="urn:microsoft.com/office/officeart/2005/8/layout/lProcess2"/>
    <dgm:cxn modelId="{A012A49E-D7CF-42E3-AC07-83433A9F270D}" srcId="{C194166A-2572-4C16-8B73-E98F07DECD37}" destId="{04E0A515-A94F-41C7-8003-6A6B79189F83}" srcOrd="0" destOrd="0" parTransId="{57052937-17A7-421E-B58E-388956030724}" sibTransId="{E13A7D05-E79B-4442-AA9C-A4E0439C2D90}"/>
    <dgm:cxn modelId="{E5F66B23-F4DC-40D0-8A1D-3845F09B2BE3}" type="presParOf" srcId="{1CF8EA3D-773D-4C0B-AD5C-6AEC806C2AEB}" destId="{4402A137-DE54-4F46-87AA-EC14A22CE124}" srcOrd="0" destOrd="0" presId="urn:microsoft.com/office/officeart/2005/8/layout/lProcess2"/>
    <dgm:cxn modelId="{1FA6F4C8-7E45-496F-B6E5-49E762677850}" type="presParOf" srcId="{4402A137-DE54-4F46-87AA-EC14A22CE124}" destId="{B9C5C94D-AEBB-4CCC-8FA9-2AB3514AF3B3}" srcOrd="0" destOrd="0" presId="urn:microsoft.com/office/officeart/2005/8/layout/lProcess2"/>
    <dgm:cxn modelId="{55385224-0268-4CB2-8BAC-C577A52180C8}" type="presParOf" srcId="{4402A137-DE54-4F46-87AA-EC14A22CE124}" destId="{3C759150-5467-4251-A01E-78991D4FD894}" srcOrd="1" destOrd="0" presId="urn:microsoft.com/office/officeart/2005/8/layout/lProcess2"/>
    <dgm:cxn modelId="{4C24FA40-E305-4AC1-87E6-FCF44CD45D01}" type="presParOf" srcId="{4402A137-DE54-4F46-87AA-EC14A22CE124}" destId="{506A2E48-6494-4663-9966-55F4775CF616}" srcOrd="2" destOrd="0" presId="urn:microsoft.com/office/officeart/2005/8/layout/lProcess2"/>
    <dgm:cxn modelId="{C62D6493-B780-46EE-8B11-39D48055C8DB}" type="presParOf" srcId="{506A2E48-6494-4663-9966-55F4775CF616}" destId="{CE459C87-BD15-4F07-BB74-6877B3A8E52E}" srcOrd="0" destOrd="0" presId="urn:microsoft.com/office/officeart/2005/8/layout/lProcess2"/>
    <dgm:cxn modelId="{A9AE8508-DD96-4F29-ADE6-DD7273C76F13}" type="presParOf" srcId="{CE459C87-BD15-4F07-BB74-6877B3A8E52E}" destId="{278CE4E0-FA42-4F17-B405-49B9560D2733}" srcOrd="0" destOrd="0" presId="urn:microsoft.com/office/officeart/2005/8/layout/lProcess2"/>
    <dgm:cxn modelId="{44D82B3C-04D9-49A4-B695-2F83F5657E62}" type="presParOf" srcId="{CE459C87-BD15-4F07-BB74-6877B3A8E52E}" destId="{8EF8B02D-6E8E-4DC2-917B-16F57336C0CB}" srcOrd="1" destOrd="0" presId="urn:microsoft.com/office/officeart/2005/8/layout/lProcess2"/>
    <dgm:cxn modelId="{3AB46BF3-E9A0-4041-ADFE-C2611E5C59A8}" type="presParOf" srcId="{CE459C87-BD15-4F07-BB74-6877B3A8E52E}" destId="{2FC54ADD-F38E-4368-AF72-FF81603A209D}" srcOrd="2" destOrd="0" presId="urn:microsoft.com/office/officeart/2005/8/layout/lProcess2"/>
    <dgm:cxn modelId="{827DA93C-F3D5-4B5B-9ED0-EE95708719CB}" type="presParOf" srcId="{1CF8EA3D-773D-4C0B-AD5C-6AEC806C2AEB}" destId="{3864F417-12DC-4554-92B8-67DFF88108AA}" srcOrd="1" destOrd="0" presId="urn:microsoft.com/office/officeart/2005/8/layout/lProcess2"/>
    <dgm:cxn modelId="{25CE39C2-4657-461D-B199-E2D05D03C9F8}" type="presParOf" srcId="{1CF8EA3D-773D-4C0B-AD5C-6AEC806C2AEB}" destId="{B81E9C21-E2B3-4479-BEEA-538F9A3C77C5}" srcOrd="2" destOrd="0" presId="urn:microsoft.com/office/officeart/2005/8/layout/lProcess2"/>
    <dgm:cxn modelId="{0A57F622-7C5D-4A7F-A5B9-100A0258046C}" type="presParOf" srcId="{B81E9C21-E2B3-4479-BEEA-538F9A3C77C5}" destId="{7A76224B-7380-4AD9-B122-BB31DD775D5D}" srcOrd="0" destOrd="0" presId="urn:microsoft.com/office/officeart/2005/8/layout/lProcess2"/>
    <dgm:cxn modelId="{48A96151-7A57-4541-9182-BA945FF5EB93}" type="presParOf" srcId="{B81E9C21-E2B3-4479-BEEA-538F9A3C77C5}" destId="{BE0D7ACA-0952-4EE8-89A9-91F2FFA14DA0}" srcOrd="1" destOrd="0" presId="urn:microsoft.com/office/officeart/2005/8/layout/lProcess2"/>
    <dgm:cxn modelId="{3163FA10-A55C-4F7D-9115-DFC5743EDF78}" type="presParOf" srcId="{B81E9C21-E2B3-4479-BEEA-538F9A3C77C5}" destId="{5040E87D-463D-4223-81C4-AB81FA3CA069}" srcOrd="2" destOrd="0" presId="urn:microsoft.com/office/officeart/2005/8/layout/lProcess2"/>
    <dgm:cxn modelId="{24461C83-1451-4FB1-96E1-B5E894BBF795}" type="presParOf" srcId="{5040E87D-463D-4223-81C4-AB81FA3CA069}" destId="{A0E8D972-18A9-4D26-8717-B51362252A26}" srcOrd="0" destOrd="0" presId="urn:microsoft.com/office/officeart/2005/8/layout/lProcess2"/>
    <dgm:cxn modelId="{92B0B3DF-80B2-4771-8372-8CD81EDE8C31}" type="presParOf" srcId="{A0E8D972-18A9-4D26-8717-B51362252A26}" destId="{11345B17-C349-4A9C-8A7C-194F2E1FDB93}" srcOrd="0" destOrd="0" presId="urn:microsoft.com/office/officeart/2005/8/layout/lProcess2"/>
    <dgm:cxn modelId="{4A7DDF4C-DBAD-4171-837A-8747E61B717D}" type="presParOf" srcId="{A0E8D972-18A9-4D26-8717-B51362252A26}" destId="{39C9F46C-7064-46FF-A521-DA2DBC0D51AE}" srcOrd="1" destOrd="0" presId="urn:microsoft.com/office/officeart/2005/8/layout/lProcess2"/>
    <dgm:cxn modelId="{7BCE68B1-600A-40F4-A0B1-516856AD9237}" type="presParOf" srcId="{A0E8D972-18A9-4D26-8717-B51362252A26}" destId="{D1305563-EE2F-4BB9-B1A7-0CD236304641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504048-A71B-4131-89D4-4D5E659A9A94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82732CE-2A84-4CA6-BFBE-DBE4302168A0}">
      <dgm:prSet phldrT="[Text]"/>
      <dgm:spPr/>
      <dgm:t>
        <a:bodyPr/>
        <a:lstStyle/>
        <a:p>
          <a:r>
            <a:rPr lang="en-US" dirty="0" smtClean="0"/>
            <a:t>Challenges</a:t>
          </a:r>
          <a:endParaRPr lang="en-US" dirty="0"/>
        </a:p>
      </dgm:t>
    </dgm:pt>
    <dgm:pt modelId="{D7D87FF7-808B-46E9-BE5F-D1F6BC5101F0}" type="parTrans" cxnId="{7A795793-5C03-428F-896A-436444A841EA}">
      <dgm:prSet/>
      <dgm:spPr/>
      <dgm:t>
        <a:bodyPr/>
        <a:lstStyle/>
        <a:p>
          <a:endParaRPr lang="en-US"/>
        </a:p>
      </dgm:t>
    </dgm:pt>
    <dgm:pt modelId="{C9264793-41D6-4EDE-A8EE-A92A5883687F}" type="sibTrans" cxnId="{7A795793-5C03-428F-896A-436444A841EA}">
      <dgm:prSet/>
      <dgm:spPr/>
      <dgm:t>
        <a:bodyPr/>
        <a:lstStyle/>
        <a:p>
          <a:endParaRPr lang="en-US"/>
        </a:p>
      </dgm:t>
    </dgm:pt>
    <dgm:pt modelId="{96CF4525-1AE3-4CC8-8C67-C43924C38C65}">
      <dgm:prSet phldrT="[Text]"/>
      <dgm:spPr/>
      <dgm:t>
        <a:bodyPr/>
        <a:lstStyle/>
        <a:p>
          <a:r>
            <a:rPr lang="en-US" dirty="0" smtClean="0"/>
            <a:t>Age of the child</a:t>
          </a:r>
          <a:endParaRPr lang="en-US" dirty="0"/>
        </a:p>
      </dgm:t>
    </dgm:pt>
    <dgm:pt modelId="{0FE40B35-D3BF-46EC-B771-640094CD298E}" type="parTrans" cxnId="{29B6D7AF-886F-4D65-9514-AA1F96BB1034}">
      <dgm:prSet/>
      <dgm:spPr/>
      <dgm:t>
        <a:bodyPr/>
        <a:lstStyle/>
        <a:p>
          <a:endParaRPr lang="en-US"/>
        </a:p>
      </dgm:t>
    </dgm:pt>
    <dgm:pt modelId="{8ED9581B-B230-4253-8B88-6DD9C8C92162}" type="sibTrans" cxnId="{29B6D7AF-886F-4D65-9514-AA1F96BB1034}">
      <dgm:prSet/>
      <dgm:spPr/>
      <dgm:t>
        <a:bodyPr/>
        <a:lstStyle/>
        <a:p>
          <a:endParaRPr lang="en-US"/>
        </a:p>
      </dgm:t>
    </dgm:pt>
    <dgm:pt modelId="{7410069A-CCD3-4DC7-B4E0-D850DA9BCF31}">
      <dgm:prSet phldrT="[Text]"/>
      <dgm:spPr/>
      <dgm:t>
        <a:bodyPr/>
        <a:lstStyle/>
        <a:p>
          <a:r>
            <a:rPr lang="en-US" dirty="0" smtClean="0"/>
            <a:t>“Targeted” to children vs. </a:t>
          </a:r>
        </a:p>
        <a:p>
          <a:r>
            <a:rPr lang="en-US" dirty="0" smtClean="0"/>
            <a:t>exposure</a:t>
          </a:r>
          <a:endParaRPr lang="en-US" dirty="0"/>
        </a:p>
      </dgm:t>
    </dgm:pt>
    <dgm:pt modelId="{7460F998-6452-408A-B51D-AB45B6220C6D}" type="parTrans" cxnId="{42C351E7-9229-492A-A8D7-E175DD767D5F}">
      <dgm:prSet/>
      <dgm:spPr/>
      <dgm:t>
        <a:bodyPr/>
        <a:lstStyle/>
        <a:p>
          <a:endParaRPr lang="en-US"/>
        </a:p>
      </dgm:t>
    </dgm:pt>
    <dgm:pt modelId="{742206EA-00F3-4566-9F9A-9187428404DD}" type="sibTrans" cxnId="{42C351E7-9229-492A-A8D7-E175DD767D5F}">
      <dgm:prSet/>
      <dgm:spPr/>
      <dgm:t>
        <a:bodyPr/>
        <a:lstStyle/>
        <a:p>
          <a:endParaRPr lang="en-US"/>
        </a:p>
      </dgm:t>
    </dgm:pt>
    <dgm:pt modelId="{6A7AB576-6838-4D9A-862E-378587A83C19}">
      <dgm:prSet phldrT="[Text]"/>
      <dgm:spPr/>
      <dgm:t>
        <a:bodyPr/>
        <a:lstStyle/>
        <a:p>
          <a:r>
            <a:rPr lang="en-US" dirty="0" smtClean="0"/>
            <a:t>Nutrient profiling</a:t>
          </a:r>
          <a:endParaRPr lang="en-US" dirty="0"/>
        </a:p>
      </dgm:t>
    </dgm:pt>
    <dgm:pt modelId="{FD96A8C5-6BEB-414C-9A55-DF147A769499}" type="parTrans" cxnId="{5933BD62-649D-4F3E-9926-F0B9002C4534}">
      <dgm:prSet/>
      <dgm:spPr/>
      <dgm:t>
        <a:bodyPr/>
        <a:lstStyle/>
        <a:p>
          <a:endParaRPr lang="en-US"/>
        </a:p>
      </dgm:t>
    </dgm:pt>
    <dgm:pt modelId="{DB8CCCDB-35E7-42BF-AD21-ADCFE9C01CD7}" type="sibTrans" cxnId="{5933BD62-649D-4F3E-9926-F0B9002C4534}">
      <dgm:prSet/>
      <dgm:spPr/>
      <dgm:t>
        <a:bodyPr/>
        <a:lstStyle/>
        <a:p>
          <a:endParaRPr lang="en-US"/>
        </a:p>
      </dgm:t>
    </dgm:pt>
    <dgm:pt modelId="{36E3C4CB-CD7E-4046-8479-AD6DE358007C}">
      <dgm:prSet phldrT="[Text]"/>
      <dgm:spPr/>
      <dgm:t>
        <a:bodyPr/>
        <a:lstStyle/>
        <a:p>
          <a:r>
            <a:rPr lang="en-US" dirty="0" smtClean="0"/>
            <a:t>Addressing all forms </a:t>
          </a:r>
          <a:r>
            <a:rPr lang="en-US" smtClean="0"/>
            <a:t>of marketing</a:t>
          </a:r>
          <a:endParaRPr lang="en-US" dirty="0"/>
        </a:p>
      </dgm:t>
    </dgm:pt>
    <dgm:pt modelId="{542D51D5-0373-435F-A48A-F47423FEC52B}" type="parTrans" cxnId="{FBB65142-073C-4AA0-857F-3B28AE1A3313}">
      <dgm:prSet/>
      <dgm:spPr/>
      <dgm:t>
        <a:bodyPr/>
        <a:lstStyle/>
        <a:p>
          <a:endParaRPr lang="en-US"/>
        </a:p>
      </dgm:t>
    </dgm:pt>
    <dgm:pt modelId="{52C897AF-5B65-4D0C-A352-5273BD91154F}" type="sibTrans" cxnId="{FBB65142-073C-4AA0-857F-3B28AE1A3313}">
      <dgm:prSet/>
      <dgm:spPr/>
      <dgm:t>
        <a:bodyPr/>
        <a:lstStyle/>
        <a:p>
          <a:endParaRPr lang="en-US"/>
        </a:p>
      </dgm:t>
    </dgm:pt>
    <dgm:pt modelId="{32066DEC-6D4A-4623-AB47-C1B36A505532}" type="pres">
      <dgm:prSet presAssocID="{C8504048-A71B-4131-89D4-4D5E659A9A9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78EABB-21EF-48E1-9DCC-0119724322AD}" type="pres">
      <dgm:prSet presAssocID="{C8504048-A71B-4131-89D4-4D5E659A9A94}" presName="matrix" presStyleCnt="0"/>
      <dgm:spPr/>
    </dgm:pt>
    <dgm:pt modelId="{021F52C8-1685-4C11-B7B2-182F48E23C87}" type="pres">
      <dgm:prSet presAssocID="{C8504048-A71B-4131-89D4-4D5E659A9A94}" presName="tile1" presStyleLbl="node1" presStyleIdx="0" presStyleCnt="4"/>
      <dgm:spPr/>
      <dgm:t>
        <a:bodyPr/>
        <a:lstStyle/>
        <a:p>
          <a:endParaRPr lang="en-US"/>
        </a:p>
      </dgm:t>
    </dgm:pt>
    <dgm:pt modelId="{F7C8A7DB-4D86-4628-8A3D-FCF4F8912B26}" type="pres">
      <dgm:prSet presAssocID="{C8504048-A71B-4131-89D4-4D5E659A9A9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66D537-051E-48D5-937F-8DA96DD479A7}" type="pres">
      <dgm:prSet presAssocID="{C8504048-A71B-4131-89D4-4D5E659A9A94}" presName="tile2" presStyleLbl="node1" presStyleIdx="1" presStyleCnt="4"/>
      <dgm:spPr/>
      <dgm:t>
        <a:bodyPr/>
        <a:lstStyle/>
        <a:p>
          <a:endParaRPr lang="en-US"/>
        </a:p>
      </dgm:t>
    </dgm:pt>
    <dgm:pt modelId="{2EFE8206-6E1A-4BC0-8B3F-95C0EE33ECC3}" type="pres">
      <dgm:prSet presAssocID="{C8504048-A71B-4131-89D4-4D5E659A9A9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DD0274-7C60-48B8-9609-13717C40017A}" type="pres">
      <dgm:prSet presAssocID="{C8504048-A71B-4131-89D4-4D5E659A9A94}" presName="tile3" presStyleLbl="node1" presStyleIdx="2" presStyleCnt="4"/>
      <dgm:spPr/>
      <dgm:t>
        <a:bodyPr/>
        <a:lstStyle/>
        <a:p>
          <a:endParaRPr lang="en-US"/>
        </a:p>
      </dgm:t>
    </dgm:pt>
    <dgm:pt modelId="{D46FEBC9-E28D-4359-B519-33F1748379E8}" type="pres">
      <dgm:prSet presAssocID="{C8504048-A71B-4131-89D4-4D5E659A9A9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FB0E07-126D-4E44-8EA8-4FC27C9E8CEC}" type="pres">
      <dgm:prSet presAssocID="{C8504048-A71B-4131-89D4-4D5E659A9A94}" presName="tile4" presStyleLbl="node1" presStyleIdx="3" presStyleCnt="4"/>
      <dgm:spPr/>
      <dgm:t>
        <a:bodyPr/>
        <a:lstStyle/>
        <a:p>
          <a:endParaRPr lang="en-US"/>
        </a:p>
      </dgm:t>
    </dgm:pt>
    <dgm:pt modelId="{2A248543-19D3-4B71-AAF8-B4080EF10525}" type="pres">
      <dgm:prSet presAssocID="{C8504048-A71B-4131-89D4-4D5E659A9A9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FB61FB-61B0-4B96-9C7D-6654FE95E242}" type="pres">
      <dgm:prSet presAssocID="{C8504048-A71B-4131-89D4-4D5E659A9A94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FBB65142-073C-4AA0-857F-3B28AE1A3313}" srcId="{D82732CE-2A84-4CA6-BFBE-DBE4302168A0}" destId="{36E3C4CB-CD7E-4046-8479-AD6DE358007C}" srcOrd="3" destOrd="0" parTransId="{542D51D5-0373-435F-A48A-F47423FEC52B}" sibTransId="{52C897AF-5B65-4D0C-A352-5273BD91154F}"/>
    <dgm:cxn modelId="{A5E20F10-F118-458E-A387-9E70DE11C388}" type="presOf" srcId="{C8504048-A71B-4131-89D4-4D5E659A9A94}" destId="{32066DEC-6D4A-4623-AB47-C1B36A505532}" srcOrd="0" destOrd="0" presId="urn:microsoft.com/office/officeart/2005/8/layout/matrix1"/>
    <dgm:cxn modelId="{1319BD5A-4E20-46C6-853C-8B2FF7F418DA}" type="presOf" srcId="{6A7AB576-6838-4D9A-862E-378587A83C19}" destId="{45DD0274-7C60-48B8-9609-13717C40017A}" srcOrd="0" destOrd="0" presId="urn:microsoft.com/office/officeart/2005/8/layout/matrix1"/>
    <dgm:cxn modelId="{E947BDF3-B026-48CF-99BA-ED0DE2A089EC}" type="presOf" srcId="{36E3C4CB-CD7E-4046-8479-AD6DE358007C}" destId="{2A248543-19D3-4B71-AAF8-B4080EF10525}" srcOrd="1" destOrd="0" presId="urn:microsoft.com/office/officeart/2005/8/layout/matrix1"/>
    <dgm:cxn modelId="{20B9A13D-AD7D-4A17-A016-83BD3FB5469C}" type="presOf" srcId="{6A7AB576-6838-4D9A-862E-378587A83C19}" destId="{D46FEBC9-E28D-4359-B519-33F1748379E8}" srcOrd="1" destOrd="0" presId="urn:microsoft.com/office/officeart/2005/8/layout/matrix1"/>
    <dgm:cxn modelId="{29B6D7AF-886F-4D65-9514-AA1F96BB1034}" srcId="{D82732CE-2A84-4CA6-BFBE-DBE4302168A0}" destId="{96CF4525-1AE3-4CC8-8C67-C43924C38C65}" srcOrd="0" destOrd="0" parTransId="{0FE40B35-D3BF-46EC-B771-640094CD298E}" sibTransId="{8ED9581B-B230-4253-8B88-6DD9C8C92162}"/>
    <dgm:cxn modelId="{42C351E7-9229-492A-A8D7-E175DD767D5F}" srcId="{D82732CE-2A84-4CA6-BFBE-DBE4302168A0}" destId="{7410069A-CCD3-4DC7-B4E0-D850DA9BCF31}" srcOrd="1" destOrd="0" parTransId="{7460F998-6452-408A-B51D-AB45B6220C6D}" sibTransId="{742206EA-00F3-4566-9F9A-9187428404DD}"/>
    <dgm:cxn modelId="{983BF97A-D1D5-4814-B0B2-01F65F32454E}" type="presOf" srcId="{7410069A-CCD3-4DC7-B4E0-D850DA9BCF31}" destId="{EF66D537-051E-48D5-937F-8DA96DD479A7}" srcOrd="0" destOrd="0" presId="urn:microsoft.com/office/officeart/2005/8/layout/matrix1"/>
    <dgm:cxn modelId="{49F8D962-E5DB-4D25-AF3C-06D9AB5B0729}" type="presOf" srcId="{D82732CE-2A84-4CA6-BFBE-DBE4302168A0}" destId="{2AFB61FB-61B0-4B96-9C7D-6654FE95E242}" srcOrd="0" destOrd="0" presId="urn:microsoft.com/office/officeart/2005/8/layout/matrix1"/>
    <dgm:cxn modelId="{EBA32F3D-E65B-45A7-AE9C-F3058EB547A5}" type="presOf" srcId="{96CF4525-1AE3-4CC8-8C67-C43924C38C65}" destId="{021F52C8-1685-4C11-B7B2-182F48E23C87}" srcOrd="0" destOrd="0" presId="urn:microsoft.com/office/officeart/2005/8/layout/matrix1"/>
    <dgm:cxn modelId="{5933BD62-649D-4F3E-9926-F0B9002C4534}" srcId="{D82732CE-2A84-4CA6-BFBE-DBE4302168A0}" destId="{6A7AB576-6838-4D9A-862E-378587A83C19}" srcOrd="2" destOrd="0" parTransId="{FD96A8C5-6BEB-414C-9A55-DF147A769499}" sibTransId="{DB8CCCDB-35E7-42BF-AD21-ADCFE9C01CD7}"/>
    <dgm:cxn modelId="{A17039A9-0B64-4CFC-B8CC-AC15DC73D4F7}" type="presOf" srcId="{36E3C4CB-CD7E-4046-8479-AD6DE358007C}" destId="{45FB0E07-126D-4E44-8EA8-4FC27C9E8CEC}" srcOrd="0" destOrd="0" presId="urn:microsoft.com/office/officeart/2005/8/layout/matrix1"/>
    <dgm:cxn modelId="{D23C8513-3EC2-4ADE-984D-C2E67CA596E7}" type="presOf" srcId="{7410069A-CCD3-4DC7-B4E0-D850DA9BCF31}" destId="{2EFE8206-6E1A-4BC0-8B3F-95C0EE33ECC3}" srcOrd="1" destOrd="0" presId="urn:microsoft.com/office/officeart/2005/8/layout/matrix1"/>
    <dgm:cxn modelId="{DB6BE915-6F81-4080-8B30-E914ADF233E5}" type="presOf" srcId="{96CF4525-1AE3-4CC8-8C67-C43924C38C65}" destId="{F7C8A7DB-4D86-4628-8A3D-FCF4F8912B26}" srcOrd="1" destOrd="0" presId="urn:microsoft.com/office/officeart/2005/8/layout/matrix1"/>
    <dgm:cxn modelId="{7A795793-5C03-428F-896A-436444A841EA}" srcId="{C8504048-A71B-4131-89D4-4D5E659A9A94}" destId="{D82732CE-2A84-4CA6-BFBE-DBE4302168A0}" srcOrd="0" destOrd="0" parTransId="{D7D87FF7-808B-46E9-BE5F-D1F6BC5101F0}" sibTransId="{C9264793-41D6-4EDE-A8EE-A92A5883687F}"/>
    <dgm:cxn modelId="{C3973A8F-572E-4E3D-817F-1BCD9C15DDB7}" type="presParOf" srcId="{32066DEC-6D4A-4623-AB47-C1B36A505532}" destId="{1F78EABB-21EF-48E1-9DCC-0119724322AD}" srcOrd="0" destOrd="0" presId="urn:microsoft.com/office/officeart/2005/8/layout/matrix1"/>
    <dgm:cxn modelId="{E6EAB2A8-1690-4C43-90C7-BE8D083D78CD}" type="presParOf" srcId="{1F78EABB-21EF-48E1-9DCC-0119724322AD}" destId="{021F52C8-1685-4C11-B7B2-182F48E23C87}" srcOrd="0" destOrd="0" presId="urn:microsoft.com/office/officeart/2005/8/layout/matrix1"/>
    <dgm:cxn modelId="{9CE2A3FB-BA6B-4D74-8165-F44D31B8A428}" type="presParOf" srcId="{1F78EABB-21EF-48E1-9DCC-0119724322AD}" destId="{F7C8A7DB-4D86-4628-8A3D-FCF4F8912B26}" srcOrd="1" destOrd="0" presId="urn:microsoft.com/office/officeart/2005/8/layout/matrix1"/>
    <dgm:cxn modelId="{E4924EAB-0CFB-4546-8DA7-7FECC6915C13}" type="presParOf" srcId="{1F78EABB-21EF-48E1-9DCC-0119724322AD}" destId="{EF66D537-051E-48D5-937F-8DA96DD479A7}" srcOrd="2" destOrd="0" presId="urn:microsoft.com/office/officeart/2005/8/layout/matrix1"/>
    <dgm:cxn modelId="{11E6E559-EE6E-46F3-961F-C6BF9CEEB578}" type="presParOf" srcId="{1F78EABB-21EF-48E1-9DCC-0119724322AD}" destId="{2EFE8206-6E1A-4BC0-8B3F-95C0EE33ECC3}" srcOrd="3" destOrd="0" presId="urn:microsoft.com/office/officeart/2005/8/layout/matrix1"/>
    <dgm:cxn modelId="{DC1D766D-6399-40CF-A28E-93A7508FC4FF}" type="presParOf" srcId="{1F78EABB-21EF-48E1-9DCC-0119724322AD}" destId="{45DD0274-7C60-48B8-9609-13717C40017A}" srcOrd="4" destOrd="0" presId="urn:microsoft.com/office/officeart/2005/8/layout/matrix1"/>
    <dgm:cxn modelId="{EE29146B-F0AB-40E5-9D20-A35423AFE79D}" type="presParOf" srcId="{1F78EABB-21EF-48E1-9DCC-0119724322AD}" destId="{D46FEBC9-E28D-4359-B519-33F1748379E8}" srcOrd="5" destOrd="0" presId="urn:microsoft.com/office/officeart/2005/8/layout/matrix1"/>
    <dgm:cxn modelId="{9B23FC3A-D987-424F-9626-78CF1DC013BC}" type="presParOf" srcId="{1F78EABB-21EF-48E1-9DCC-0119724322AD}" destId="{45FB0E07-126D-4E44-8EA8-4FC27C9E8CEC}" srcOrd="6" destOrd="0" presId="urn:microsoft.com/office/officeart/2005/8/layout/matrix1"/>
    <dgm:cxn modelId="{B49A1C51-76EB-4154-820E-05C1B0FEE149}" type="presParOf" srcId="{1F78EABB-21EF-48E1-9DCC-0119724322AD}" destId="{2A248543-19D3-4B71-AAF8-B4080EF10525}" srcOrd="7" destOrd="0" presId="urn:microsoft.com/office/officeart/2005/8/layout/matrix1"/>
    <dgm:cxn modelId="{4EFEB3E8-983F-47F4-85FA-99603DAE9088}" type="presParOf" srcId="{32066DEC-6D4A-4623-AB47-C1B36A505532}" destId="{2AFB61FB-61B0-4B96-9C7D-6654FE95E24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01F66-AF3D-2448-AD32-D74DA112130D}">
      <dsp:nvSpPr>
        <dsp:cNvPr id="0" name=""/>
        <dsp:cNvSpPr/>
      </dsp:nvSpPr>
      <dsp:spPr>
        <a:xfrm>
          <a:off x="0" y="0"/>
          <a:ext cx="11694017" cy="1576213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B5775-8640-BE48-867D-DEB5D75CE4B6}">
      <dsp:nvSpPr>
        <dsp:cNvPr id="0" name=""/>
        <dsp:cNvSpPr/>
      </dsp:nvSpPr>
      <dsp:spPr>
        <a:xfrm>
          <a:off x="356858" y="210161"/>
          <a:ext cx="1120438" cy="11558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1000" r="-11000"/>
          </a:stretch>
        </a:blipFill>
        <a:ln w="762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46F399-FFD9-BB46-B3A9-9BC875B9289F}">
      <dsp:nvSpPr>
        <dsp:cNvPr id="0" name=""/>
        <dsp:cNvSpPr/>
      </dsp:nvSpPr>
      <dsp:spPr>
        <a:xfrm rot="10800000">
          <a:off x="356858" y="1576213"/>
          <a:ext cx="1120438" cy="1926482"/>
        </a:xfrm>
        <a:prstGeom prst="round2SameRect">
          <a:avLst>
            <a:gd name="adj1" fmla="val 10500"/>
            <a:gd name="adj2" fmla="val 0"/>
          </a:avLst>
        </a:prstGeom>
        <a:solidFill>
          <a:srgbClr val="00B050"/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t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000" kern="1200" dirty="0"/>
            <a:t>1</a:t>
          </a:r>
        </a:p>
      </dsp:txBody>
      <dsp:txXfrm rot="10800000">
        <a:off x="391315" y="1576213"/>
        <a:ext cx="1051524" cy="1892025"/>
      </dsp:txXfrm>
    </dsp:sp>
    <dsp:sp modelId="{BC96919F-F3CA-0C45-9A98-81B88011D39C}">
      <dsp:nvSpPr>
        <dsp:cNvPr id="0" name=""/>
        <dsp:cNvSpPr/>
      </dsp:nvSpPr>
      <dsp:spPr>
        <a:xfrm>
          <a:off x="1589341" y="210161"/>
          <a:ext cx="1120438" cy="11558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1000" r="-11000"/>
          </a:stretch>
        </a:blipFill>
        <a:ln w="762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800673-C6C4-4D4C-8637-99C0D608147B}">
      <dsp:nvSpPr>
        <dsp:cNvPr id="0" name=""/>
        <dsp:cNvSpPr/>
      </dsp:nvSpPr>
      <dsp:spPr>
        <a:xfrm rot="10800000">
          <a:off x="1589341" y="1576213"/>
          <a:ext cx="1120438" cy="1926482"/>
        </a:xfrm>
        <a:prstGeom prst="round2SameRect">
          <a:avLst>
            <a:gd name="adj1" fmla="val 10500"/>
            <a:gd name="adj2" fmla="val 0"/>
          </a:avLst>
        </a:prstGeom>
        <a:solidFill>
          <a:srgbClr val="FF0000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t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000" kern="1200" dirty="0"/>
            <a:t>2</a:t>
          </a:r>
        </a:p>
      </dsp:txBody>
      <dsp:txXfrm rot="10800000">
        <a:off x="1623798" y="1576213"/>
        <a:ext cx="1051524" cy="1892025"/>
      </dsp:txXfrm>
    </dsp:sp>
    <dsp:sp modelId="{A46572B7-80C1-4F4F-9A38-13FE38E03518}">
      <dsp:nvSpPr>
        <dsp:cNvPr id="0" name=""/>
        <dsp:cNvSpPr/>
      </dsp:nvSpPr>
      <dsp:spPr>
        <a:xfrm>
          <a:off x="2821823" y="210161"/>
          <a:ext cx="1120438" cy="11558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1000" r="-11000"/>
          </a:stretch>
        </a:blipFill>
        <a:ln w="76200" cap="flat" cmpd="sng" algn="ctr">
          <a:solidFill>
            <a:srgbClr val="F6A71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0B2738-9A7C-A34B-A10C-4468E74B1556}">
      <dsp:nvSpPr>
        <dsp:cNvPr id="0" name=""/>
        <dsp:cNvSpPr/>
      </dsp:nvSpPr>
      <dsp:spPr>
        <a:xfrm rot="10800000">
          <a:off x="2821823" y="1576213"/>
          <a:ext cx="1120438" cy="1926482"/>
        </a:xfrm>
        <a:prstGeom prst="round2SameRect">
          <a:avLst>
            <a:gd name="adj1" fmla="val 10500"/>
            <a:gd name="adj2" fmla="val 0"/>
          </a:avLst>
        </a:prstGeom>
        <a:solidFill>
          <a:srgbClr val="F6A71B"/>
        </a:solidFill>
        <a:ln w="12700" cap="flat" cmpd="sng" algn="ctr">
          <a:solidFill>
            <a:srgbClr val="F6A71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t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000" kern="1200" dirty="0"/>
            <a:t>3</a:t>
          </a:r>
        </a:p>
      </dsp:txBody>
      <dsp:txXfrm rot="10800000">
        <a:off x="2856280" y="1576213"/>
        <a:ext cx="1051524" cy="1892025"/>
      </dsp:txXfrm>
    </dsp:sp>
    <dsp:sp modelId="{3426A126-D252-204B-9877-5EB14ED68FD6}">
      <dsp:nvSpPr>
        <dsp:cNvPr id="0" name=""/>
        <dsp:cNvSpPr/>
      </dsp:nvSpPr>
      <dsp:spPr>
        <a:xfrm>
          <a:off x="4054306" y="210161"/>
          <a:ext cx="1120438" cy="11558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1000" r="-11000"/>
          </a:stretch>
        </a:blipFill>
        <a:ln w="76200" cap="flat" cmpd="sng" algn="ctr">
          <a:solidFill>
            <a:srgbClr val="F6A71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E9DAC8-8A22-C848-9178-04DC2F8C2CBD}">
      <dsp:nvSpPr>
        <dsp:cNvPr id="0" name=""/>
        <dsp:cNvSpPr/>
      </dsp:nvSpPr>
      <dsp:spPr>
        <a:xfrm rot="10800000">
          <a:off x="4054306" y="1576213"/>
          <a:ext cx="1120438" cy="1926482"/>
        </a:xfrm>
        <a:prstGeom prst="round2SameRect">
          <a:avLst>
            <a:gd name="adj1" fmla="val 10500"/>
            <a:gd name="adj2" fmla="val 0"/>
          </a:avLst>
        </a:prstGeom>
        <a:solidFill>
          <a:srgbClr val="F6A71B"/>
        </a:solidFill>
        <a:ln w="12700" cap="flat" cmpd="sng" algn="ctr">
          <a:solidFill>
            <a:srgbClr val="F6A71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t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000" kern="1200" dirty="0"/>
            <a:t>4</a:t>
          </a:r>
        </a:p>
      </dsp:txBody>
      <dsp:txXfrm rot="10800000">
        <a:off x="4088763" y="1576213"/>
        <a:ext cx="1051524" cy="1892025"/>
      </dsp:txXfrm>
    </dsp:sp>
    <dsp:sp modelId="{D7739647-59DB-6C47-B83C-249E56837AB2}">
      <dsp:nvSpPr>
        <dsp:cNvPr id="0" name=""/>
        <dsp:cNvSpPr/>
      </dsp:nvSpPr>
      <dsp:spPr>
        <a:xfrm>
          <a:off x="5286789" y="210161"/>
          <a:ext cx="1120438" cy="11558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ln w="762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C01900-A2A1-2F41-A8A3-09CA08543A13}">
      <dsp:nvSpPr>
        <dsp:cNvPr id="0" name=""/>
        <dsp:cNvSpPr/>
      </dsp:nvSpPr>
      <dsp:spPr>
        <a:xfrm rot="10800000">
          <a:off x="5286789" y="1576213"/>
          <a:ext cx="1120438" cy="1926482"/>
        </a:xfrm>
        <a:prstGeom prst="round2SameRect">
          <a:avLst>
            <a:gd name="adj1" fmla="val 10500"/>
            <a:gd name="adj2" fmla="val 0"/>
          </a:avLst>
        </a:prstGeom>
        <a:solidFill>
          <a:srgbClr val="FF0000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t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000" kern="1200" dirty="0"/>
            <a:t>5</a:t>
          </a:r>
        </a:p>
      </dsp:txBody>
      <dsp:txXfrm rot="10800000">
        <a:off x="5321246" y="1576213"/>
        <a:ext cx="1051524" cy="1892025"/>
      </dsp:txXfrm>
    </dsp:sp>
    <dsp:sp modelId="{6A3EAFB9-86E0-EB4A-82D5-89371C047BFF}">
      <dsp:nvSpPr>
        <dsp:cNvPr id="0" name=""/>
        <dsp:cNvSpPr/>
      </dsp:nvSpPr>
      <dsp:spPr>
        <a:xfrm>
          <a:off x="6519271" y="210161"/>
          <a:ext cx="1120438" cy="11558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ln w="762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B8CB3D-9941-7C47-B389-390CA7CCCECE}">
      <dsp:nvSpPr>
        <dsp:cNvPr id="0" name=""/>
        <dsp:cNvSpPr/>
      </dsp:nvSpPr>
      <dsp:spPr>
        <a:xfrm rot="10800000">
          <a:off x="6519271" y="1576213"/>
          <a:ext cx="1120438" cy="1926482"/>
        </a:xfrm>
        <a:prstGeom prst="round2SameRect">
          <a:avLst>
            <a:gd name="adj1" fmla="val 10500"/>
            <a:gd name="adj2" fmla="val 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t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000" kern="1200" dirty="0"/>
            <a:t>6</a:t>
          </a:r>
        </a:p>
      </dsp:txBody>
      <dsp:txXfrm rot="10800000">
        <a:off x="6553728" y="1576213"/>
        <a:ext cx="1051524" cy="1892025"/>
      </dsp:txXfrm>
    </dsp:sp>
    <dsp:sp modelId="{28A5FB7E-1EC5-0F44-8AC8-6730510B7130}">
      <dsp:nvSpPr>
        <dsp:cNvPr id="0" name=""/>
        <dsp:cNvSpPr/>
      </dsp:nvSpPr>
      <dsp:spPr>
        <a:xfrm>
          <a:off x="7751754" y="210161"/>
          <a:ext cx="1120438" cy="11558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ln w="762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DF9118-6E20-864A-AD61-F70F922F61B0}">
      <dsp:nvSpPr>
        <dsp:cNvPr id="0" name=""/>
        <dsp:cNvSpPr/>
      </dsp:nvSpPr>
      <dsp:spPr>
        <a:xfrm rot="10800000">
          <a:off x="7751754" y="1576213"/>
          <a:ext cx="1120438" cy="1926482"/>
        </a:xfrm>
        <a:prstGeom prst="round2SameRect">
          <a:avLst>
            <a:gd name="adj1" fmla="val 10500"/>
            <a:gd name="adj2" fmla="val 0"/>
          </a:avLst>
        </a:prstGeom>
        <a:solidFill>
          <a:srgbClr val="FF0000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t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000" kern="1200" dirty="0"/>
            <a:t>7</a:t>
          </a:r>
        </a:p>
      </dsp:txBody>
      <dsp:txXfrm rot="10800000">
        <a:off x="7786211" y="1576213"/>
        <a:ext cx="1051524" cy="1892025"/>
      </dsp:txXfrm>
    </dsp:sp>
    <dsp:sp modelId="{FF5E0E1C-218A-054D-9116-D5FA13DFE4F3}">
      <dsp:nvSpPr>
        <dsp:cNvPr id="0" name=""/>
        <dsp:cNvSpPr/>
      </dsp:nvSpPr>
      <dsp:spPr>
        <a:xfrm>
          <a:off x="8984236" y="210161"/>
          <a:ext cx="1120438" cy="11558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ln w="76200" cap="flat" cmpd="sng" algn="ctr">
          <a:solidFill>
            <a:srgbClr val="F6A71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B274F7-4B04-9A48-BC23-8E1478ABEE84}">
      <dsp:nvSpPr>
        <dsp:cNvPr id="0" name=""/>
        <dsp:cNvSpPr/>
      </dsp:nvSpPr>
      <dsp:spPr>
        <a:xfrm rot="10800000">
          <a:off x="8984236" y="1576213"/>
          <a:ext cx="1120438" cy="1926482"/>
        </a:xfrm>
        <a:prstGeom prst="round2SameRect">
          <a:avLst>
            <a:gd name="adj1" fmla="val 10500"/>
            <a:gd name="adj2" fmla="val 0"/>
          </a:avLst>
        </a:prstGeom>
        <a:solidFill>
          <a:srgbClr val="F6A71B"/>
        </a:solidFill>
        <a:ln w="12700" cap="flat" cmpd="sng" algn="ctr">
          <a:solidFill>
            <a:srgbClr val="F6A71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t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000" kern="1200" dirty="0"/>
            <a:t>8</a:t>
          </a:r>
        </a:p>
      </dsp:txBody>
      <dsp:txXfrm rot="10800000">
        <a:off x="9018693" y="1576213"/>
        <a:ext cx="1051524" cy="1892025"/>
      </dsp:txXfrm>
    </dsp:sp>
    <dsp:sp modelId="{9F870D66-9655-D342-9D41-EA4E64626425}">
      <dsp:nvSpPr>
        <dsp:cNvPr id="0" name=""/>
        <dsp:cNvSpPr/>
      </dsp:nvSpPr>
      <dsp:spPr>
        <a:xfrm>
          <a:off x="10216719" y="210161"/>
          <a:ext cx="1120438" cy="11558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ln w="76200" cap="flat" cmpd="sng" algn="ctr">
          <a:solidFill>
            <a:srgbClr val="F6A71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5692C9-22C2-C649-BED5-93ED2C9A7EF0}">
      <dsp:nvSpPr>
        <dsp:cNvPr id="0" name=""/>
        <dsp:cNvSpPr/>
      </dsp:nvSpPr>
      <dsp:spPr>
        <a:xfrm rot="10800000">
          <a:off x="10216719" y="1576213"/>
          <a:ext cx="1120438" cy="1926482"/>
        </a:xfrm>
        <a:prstGeom prst="round2SameRect">
          <a:avLst>
            <a:gd name="adj1" fmla="val 10500"/>
            <a:gd name="adj2" fmla="val 0"/>
          </a:avLst>
        </a:prstGeom>
        <a:solidFill>
          <a:srgbClr val="F6A71B"/>
        </a:solidFill>
        <a:ln w="12700" cap="flat" cmpd="sng" algn="ctr">
          <a:solidFill>
            <a:srgbClr val="F6A71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t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000" kern="1200" dirty="0"/>
            <a:t>9</a:t>
          </a:r>
        </a:p>
      </dsp:txBody>
      <dsp:txXfrm rot="10800000">
        <a:off x="10251176" y="1576213"/>
        <a:ext cx="1051524" cy="18920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57E9B-8F72-6749-87C8-1D3ABC1E0AC4}">
      <dsp:nvSpPr>
        <dsp:cNvPr id="0" name=""/>
        <dsp:cNvSpPr/>
      </dsp:nvSpPr>
      <dsp:spPr>
        <a:xfrm>
          <a:off x="0" y="734281"/>
          <a:ext cx="3175402" cy="2359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A26E108-F50E-F144-A2CF-F641CCD19CCE}">
      <dsp:nvSpPr>
        <dsp:cNvPr id="0" name=""/>
        <dsp:cNvSpPr/>
      </dsp:nvSpPr>
      <dsp:spPr>
        <a:xfrm>
          <a:off x="986311" y="2047408"/>
          <a:ext cx="1790098" cy="1790098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 dirty="0" smtClean="0"/>
            <a:t>SALT</a:t>
          </a:r>
          <a:endParaRPr lang="en-US" sz="5300" kern="1200" dirty="0"/>
        </a:p>
      </dsp:txBody>
      <dsp:txXfrm>
        <a:off x="1038741" y="2099838"/>
        <a:ext cx="1685238" cy="1685238"/>
      </dsp:txXfrm>
    </dsp:sp>
    <dsp:sp modelId="{E716B29B-D908-3745-9A0F-91AC034B6F5B}">
      <dsp:nvSpPr>
        <dsp:cNvPr id="0" name=""/>
        <dsp:cNvSpPr/>
      </dsp:nvSpPr>
      <dsp:spPr>
        <a:xfrm rot="21568179">
          <a:off x="3419002" y="1681078"/>
          <a:ext cx="243615" cy="4301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3419004" y="1767443"/>
        <a:ext cx="170531" cy="258081"/>
      </dsp:txXfrm>
    </dsp:sp>
    <dsp:sp modelId="{D9C7194E-2A56-5C45-A568-38B41AE04C1E}">
      <dsp:nvSpPr>
        <dsp:cNvPr id="0" name=""/>
        <dsp:cNvSpPr/>
      </dsp:nvSpPr>
      <dsp:spPr>
        <a:xfrm>
          <a:off x="3871417" y="678788"/>
          <a:ext cx="3245252" cy="23985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6093034-7208-854D-9A39-7FEDBCCB3D2D}">
      <dsp:nvSpPr>
        <dsp:cNvPr id="0" name=""/>
        <dsp:cNvSpPr/>
      </dsp:nvSpPr>
      <dsp:spPr>
        <a:xfrm>
          <a:off x="4890405" y="2057075"/>
          <a:ext cx="1790098" cy="1790098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7936"/>
            <a:satOff val="-2012"/>
            <a:lumOff val="1284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 dirty="0" smtClean="0"/>
            <a:t>BP</a:t>
          </a:r>
          <a:endParaRPr lang="en-US" sz="5300" kern="1200" dirty="0"/>
        </a:p>
      </dsp:txBody>
      <dsp:txXfrm>
        <a:off x="4942835" y="2109505"/>
        <a:ext cx="1685238" cy="1685238"/>
      </dsp:txXfrm>
    </dsp:sp>
    <dsp:sp modelId="{2434790A-9BFA-4547-A994-3B7920543073}">
      <dsp:nvSpPr>
        <dsp:cNvPr id="0" name=""/>
        <dsp:cNvSpPr/>
      </dsp:nvSpPr>
      <dsp:spPr>
        <a:xfrm>
          <a:off x="7359488" y="1662997"/>
          <a:ext cx="242818" cy="4301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35851"/>
            <a:satOff val="-4207"/>
            <a:lumOff val="2301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7359488" y="1749024"/>
        <a:ext cx="169973" cy="258081"/>
      </dsp:txXfrm>
    </dsp:sp>
    <dsp:sp modelId="{F80CA771-4A0D-854F-94B6-79AB48F289B2}">
      <dsp:nvSpPr>
        <dsp:cNvPr id="0" name=""/>
        <dsp:cNvSpPr/>
      </dsp:nvSpPr>
      <dsp:spPr>
        <a:xfrm>
          <a:off x="7810437" y="678788"/>
          <a:ext cx="3160114" cy="23985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9178ED-549F-7B42-91B8-8497AC50EBC8}">
      <dsp:nvSpPr>
        <dsp:cNvPr id="0" name=""/>
        <dsp:cNvSpPr/>
      </dsp:nvSpPr>
      <dsp:spPr>
        <a:xfrm>
          <a:off x="8786856" y="2057075"/>
          <a:ext cx="1790098" cy="1790098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 dirty="0" smtClean="0"/>
            <a:t>CVD</a:t>
          </a:r>
          <a:endParaRPr lang="en-US" sz="5300" kern="1200" dirty="0"/>
        </a:p>
      </dsp:txBody>
      <dsp:txXfrm>
        <a:off x="8839286" y="2109505"/>
        <a:ext cx="1685238" cy="16852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58E1D-DD05-4F00-9A99-A906829ACE25}">
      <dsp:nvSpPr>
        <dsp:cNvPr id="0" name=""/>
        <dsp:cNvSpPr/>
      </dsp:nvSpPr>
      <dsp:spPr>
        <a:xfrm>
          <a:off x="1715504" y="555333"/>
          <a:ext cx="3690081" cy="3690081"/>
        </a:xfrm>
        <a:prstGeom prst="blockArc">
          <a:avLst>
            <a:gd name="adj1" fmla="val 11880000"/>
            <a:gd name="adj2" fmla="val 16200000"/>
            <a:gd name="adj3" fmla="val 4643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B5AE4B-3C07-4CC5-86AB-FE07FBDA5E2B}">
      <dsp:nvSpPr>
        <dsp:cNvPr id="0" name=""/>
        <dsp:cNvSpPr/>
      </dsp:nvSpPr>
      <dsp:spPr>
        <a:xfrm>
          <a:off x="1715504" y="555333"/>
          <a:ext cx="3690081" cy="3690081"/>
        </a:xfrm>
        <a:prstGeom prst="blockArc">
          <a:avLst>
            <a:gd name="adj1" fmla="val 7560000"/>
            <a:gd name="adj2" fmla="val 11880000"/>
            <a:gd name="adj3" fmla="val 4643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8F0D22-0FAF-4AD7-A85A-D5BFE99E1119}">
      <dsp:nvSpPr>
        <dsp:cNvPr id="0" name=""/>
        <dsp:cNvSpPr/>
      </dsp:nvSpPr>
      <dsp:spPr>
        <a:xfrm>
          <a:off x="1715504" y="555333"/>
          <a:ext cx="3690081" cy="3690081"/>
        </a:xfrm>
        <a:prstGeom prst="blockArc">
          <a:avLst>
            <a:gd name="adj1" fmla="val 3240000"/>
            <a:gd name="adj2" fmla="val 7560000"/>
            <a:gd name="adj3" fmla="val 4643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0D2F4B-B0DB-414A-B21A-FF57485BA881}">
      <dsp:nvSpPr>
        <dsp:cNvPr id="0" name=""/>
        <dsp:cNvSpPr/>
      </dsp:nvSpPr>
      <dsp:spPr>
        <a:xfrm>
          <a:off x="1715504" y="555333"/>
          <a:ext cx="3690081" cy="3690081"/>
        </a:xfrm>
        <a:prstGeom prst="blockArc">
          <a:avLst>
            <a:gd name="adj1" fmla="val 20520000"/>
            <a:gd name="adj2" fmla="val 3240000"/>
            <a:gd name="adj3" fmla="val 4643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459A4-C16B-49EB-B781-B76B28A9D1FA}">
      <dsp:nvSpPr>
        <dsp:cNvPr id="0" name=""/>
        <dsp:cNvSpPr/>
      </dsp:nvSpPr>
      <dsp:spPr>
        <a:xfrm>
          <a:off x="1715504" y="555333"/>
          <a:ext cx="3690081" cy="3690081"/>
        </a:xfrm>
        <a:prstGeom prst="blockArc">
          <a:avLst>
            <a:gd name="adj1" fmla="val 16200000"/>
            <a:gd name="adj2" fmla="val 20520000"/>
            <a:gd name="adj3" fmla="val 4643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0A17AA-D4FB-4761-868E-BBD54A6F066C}">
      <dsp:nvSpPr>
        <dsp:cNvPr id="0" name=""/>
        <dsp:cNvSpPr/>
      </dsp:nvSpPr>
      <dsp:spPr>
        <a:xfrm>
          <a:off x="2710695" y="1550524"/>
          <a:ext cx="1699699" cy="16996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Salt reduction</a:t>
          </a:r>
          <a:endParaRPr lang="en-US" sz="2200" kern="1200" dirty="0"/>
        </a:p>
      </dsp:txBody>
      <dsp:txXfrm>
        <a:off x="2959610" y="1799439"/>
        <a:ext cx="1201869" cy="1201869"/>
      </dsp:txXfrm>
    </dsp:sp>
    <dsp:sp modelId="{E3FBAB1E-E460-4A75-96BC-3C2A9019987B}">
      <dsp:nvSpPr>
        <dsp:cNvPr id="0" name=""/>
        <dsp:cNvSpPr/>
      </dsp:nvSpPr>
      <dsp:spPr>
        <a:xfrm>
          <a:off x="2712927" y="-140116"/>
          <a:ext cx="1695236" cy="14765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Food industry</a:t>
          </a:r>
          <a:endParaRPr lang="en-US" sz="1500" kern="1200" dirty="0"/>
        </a:p>
      </dsp:txBody>
      <dsp:txXfrm>
        <a:off x="2961189" y="76122"/>
        <a:ext cx="1198712" cy="1044088"/>
      </dsp:txXfrm>
    </dsp:sp>
    <dsp:sp modelId="{E0EA7D9E-BAAD-4340-B759-3631A46CF7D0}">
      <dsp:nvSpPr>
        <dsp:cNvPr id="0" name=""/>
        <dsp:cNvSpPr/>
      </dsp:nvSpPr>
      <dsp:spPr>
        <a:xfrm>
          <a:off x="4484009" y="1076005"/>
          <a:ext cx="1581076" cy="15349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Government</a:t>
          </a:r>
          <a:endParaRPr lang="en-US" sz="1500" kern="1200" dirty="0"/>
        </a:p>
      </dsp:txBody>
      <dsp:txXfrm>
        <a:off x="4715552" y="1300788"/>
        <a:ext cx="1117990" cy="1085346"/>
      </dsp:txXfrm>
    </dsp:sp>
    <dsp:sp modelId="{230629DD-4284-4DED-863C-1335581F4496}">
      <dsp:nvSpPr>
        <dsp:cNvPr id="0" name=""/>
        <dsp:cNvSpPr/>
      </dsp:nvSpPr>
      <dsp:spPr>
        <a:xfrm>
          <a:off x="3829318" y="3090935"/>
          <a:ext cx="1581076" cy="15349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NGOs</a:t>
          </a:r>
          <a:endParaRPr lang="en-US" sz="1500" kern="1200" dirty="0"/>
        </a:p>
      </dsp:txBody>
      <dsp:txXfrm>
        <a:off x="4060861" y="3315718"/>
        <a:ext cx="1117990" cy="1085346"/>
      </dsp:txXfrm>
    </dsp:sp>
    <dsp:sp modelId="{CE35C276-6DF1-442C-ACCD-13B80DCF3063}">
      <dsp:nvSpPr>
        <dsp:cNvPr id="0" name=""/>
        <dsp:cNvSpPr/>
      </dsp:nvSpPr>
      <dsp:spPr>
        <a:xfrm>
          <a:off x="1710695" y="3090935"/>
          <a:ext cx="1581076" cy="15349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Health professionals</a:t>
          </a:r>
          <a:endParaRPr lang="en-US" sz="1500" kern="1200" dirty="0"/>
        </a:p>
      </dsp:txBody>
      <dsp:txXfrm>
        <a:off x="1942238" y="3315718"/>
        <a:ext cx="1117990" cy="1085346"/>
      </dsp:txXfrm>
    </dsp:sp>
    <dsp:sp modelId="{2550B9BB-82F9-4A61-AF03-D34F86744A8E}">
      <dsp:nvSpPr>
        <dsp:cNvPr id="0" name=""/>
        <dsp:cNvSpPr/>
      </dsp:nvSpPr>
      <dsp:spPr>
        <a:xfrm>
          <a:off x="995736" y="1083102"/>
          <a:ext cx="1701613" cy="152071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Mass Media</a:t>
          </a:r>
          <a:endParaRPr lang="en-US" sz="1500" kern="1200" dirty="0"/>
        </a:p>
      </dsp:txBody>
      <dsp:txXfrm>
        <a:off x="1244931" y="1305806"/>
        <a:ext cx="1203223" cy="1075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C5C94D-AEBB-4CCC-8FA9-2AB3514AF3B3}">
      <dsp:nvSpPr>
        <dsp:cNvPr id="0" name=""/>
        <dsp:cNvSpPr/>
      </dsp:nvSpPr>
      <dsp:spPr>
        <a:xfrm>
          <a:off x="5453" y="0"/>
          <a:ext cx="5246116" cy="4281488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Food level</a:t>
          </a:r>
          <a:endParaRPr lang="nl-NL" sz="5800" kern="1200" dirty="0"/>
        </a:p>
      </dsp:txBody>
      <dsp:txXfrm>
        <a:off x="5453" y="0"/>
        <a:ext cx="5246116" cy="1284446"/>
      </dsp:txXfrm>
    </dsp:sp>
    <dsp:sp modelId="{278CE4E0-FA42-4F17-B405-49B9560D2733}">
      <dsp:nvSpPr>
        <dsp:cNvPr id="0" name=""/>
        <dsp:cNvSpPr/>
      </dsp:nvSpPr>
      <dsp:spPr>
        <a:xfrm>
          <a:off x="530065" y="1285700"/>
          <a:ext cx="4196893" cy="129092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Compliance monitoring</a:t>
          </a:r>
          <a:endParaRPr lang="nl-NL" sz="3200" kern="1200" dirty="0"/>
        </a:p>
      </dsp:txBody>
      <dsp:txXfrm>
        <a:off x="567875" y="1323510"/>
        <a:ext cx="4121273" cy="1215307"/>
      </dsp:txXfrm>
    </dsp:sp>
    <dsp:sp modelId="{2FC54ADD-F38E-4368-AF72-FF81603A209D}">
      <dsp:nvSpPr>
        <dsp:cNvPr id="0" name=""/>
        <dsp:cNvSpPr/>
      </dsp:nvSpPr>
      <dsp:spPr>
        <a:xfrm>
          <a:off x="530065" y="2775232"/>
          <a:ext cx="4196893" cy="1290927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Monitoring food supply</a:t>
          </a:r>
          <a:endParaRPr lang="nl-NL" sz="3200" kern="1200" dirty="0"/>
        </a:p>
      </dsp:txBody>
      <dsp:txXfrm>
        <a:off x="567875" y="2813042"/>
        <a:ext cx="4121273" cy="1215307"/>
      </dsp:txXfrm>
    </dsp:sp>
    <dsp:sp modelId="{7A76224B-7380-4AD9-B122-BB31DD775D5D}">
      <dsp:nvSpPr>
        <dsp:cNvPr id="0" name=""/>
        <dsp:cNvSpPr/>
      </dsp:nvSpPr>
      <dsp:spPr>
        <a:xfrm>
          <a:off x="5645029" y="0"/>
          <a:ext cx="5246116" cy="4281488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Population level</a:t>
          </a:r>
          <a:endParaRPr lang="nl-NL" sz="5800" kern="1200" dirty="0"/>
        </a:p>
      </dsp:txBody>
      <dsp:txXfrm>
        <a:off x="5645029" y="0"/>
        <a:ext cx="5246116" cy="1284446"/>
      </dsp:txXfrm>
    </dsp:sp>
    <dsp:sp modelId="{11345B17-C349-4A9C-8A7C-194F2E1FDB93}">
      <dsp:nvSpPr>
        <dsp:cNvPr id="0" name=""/>
        <dsp:cNvSpPr/>
      </dsp:nvSpPr>
      <dsp:spPr>
        <a:xfrm>
          <a:off x="6169641" y="1285700"/>
          <a:ext cx="4196893" cy="129092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Food consumption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surveys</a:t>
          </a:r>
          <a:endParaRPr lang="nl-NL" sz="3200" kern="1200" dirty="0"/>
        </a:p>
      </dsp:txBody>
      <dsp:txXfrm>
        <a:off x="6207451" y="1323510"/>
        <a:ext cx="4121273" cy="1215307"/>
      </dsp:txXfrm>
    </dsp:sp>
    <dsp:sp modelId="{D1305563-EE2F-4BB9-B1A7-0CD236304641}">
      <dsp:nvSpPr>
        <dsp:cNvPr id="0" name=""/>
        <dsp:cNvSpPr/>
      </dsp:nvSpPr>
      <dsp:spPr>
        <a:xfrm>
          <a:off x="6169641" y="2775232"/>
          <a:ext cx="4196893" cy="129092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Urinary excretion studies</a:t>
          </a:r>
          <a:endParaRPr lang="nl-NL" sz="3200" kern="1200" dirty="0"/>
        </a:p>
      </dsp:txBody>
      <dsp:txXfrm>
        <a:off x="6207451" y="2813042"/>
        <a:ext cx="4121273" cy="12153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1F52C8-1685-4C11-B7B2-182F48E23C87}">
      <dsp:nvSpPr>
        <dsp:cNvPr id="0" name=""/>
        <dsp:cNvSpPr/>
      </dsp:nvSpPr>
      <dsp:spPr>
        <a:xfrm rot="16200000">
          <a:off x="1518824" y="-1518824"/>
          <a:ext cx="2448752" cy="5486400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Age of the child</a:t>
          </a:r>
          <a:endParaRPr lang="en-US" sz="3700" kern="1200" dirty="0"/>
        </a:p>
      </dsp:txBody>
      <dsp:txXfrm rot="5400000">
        <a:off x="0" y="0"/>
        <a:ext cx="5486400" cy="1836564"/>
      </dsp:txXfrm>
    </dsp:sp>
    <dsp:sp modelId="{EF66D537-051E-48D5-937F-8DA96DD479A7}">
      <dsp:nvSpPr>
        <dsp:cNvPr id="0" name=""/>
        <dsp:cNvSpPr/>
      </dsp:nvSpPr>
      <dsp:spPr>
        <a:xfrm>
          <a:off x="5486400" y="0"/>
          <a:ext cx="5486400" cy="2448752"/>
        </a:xfrm>
        <a:prstGeom prst="round1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“Targeted” to children vs. </a:t>
          </a: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exposure</a:t>
          </a:r>
          <a:endParaRPr lang="en-US" sz="3700" kern="1200" dirty="0"/>
        </a:p>
      </dsp:txBody>
      <dsp:txXfrm>
        <a:off x="5486400" y="0"/>
        <a:ext cx="5486400" cy="1836564"/>
      </dsp:txXfrm>
    </dsp:sp>
    <dsp:sp modelId="{45DD0274-7C60-48B8-9609-13717C40017A}">
      <dsp:nvSpPr>
        <dsp:cNvPr id="0" name=""/>
        <dsp:cNvSpPr/>
      </dsp:nvSpPr>
      <dsp:spPr>
        <a:xfrm rot="10800000">
          <a:off x="0" y="2448752"/>
          <a:ext cx="5486400" cy="2448752"/>
        </a:xfrm>
        <a:prstGeom prst="round1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Nutrient profiling</a:t>
          </a:r>
          <a:endParaRPr lang="en-US" sz="3700" kern="1200" dirty="0"/>
        </a:p>
      </dsp:txBody>
      <dsp:txXfrm rot="10800000">
        <a:off x="0" y="3060940"/>
        <a:ext cx="5486400" cy="1836564"/>
      </dsp:txXfrm>
    </dsp:sp>
    <dsp:sp modelId="{45FB0E07-126D-4E44-8EA8-4FC27C9E8CEC}">
      <dsp:nvSpPr>
        <dsp:cNvPr id="0" name=""/>
        <dsp:cNvSpPr/>
      </dsp:nvSpPr>
      <dsp:spPr>
        <a:xfrm rot="5400000">
          <a:off x="7005224" y="929928"/>
          <a:ext cx="2448752" cy="5486400"/>
        </a:xfrm>
        <a:prstGeom prst="round1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Addressing all forms </a:t>
          </a:r>
          <a:r>
            <a:rPr lang="en-US" sz="3700" kern="1200" smtClean="0"/>
            <a:t>of marketing</a:t>
          </a:r>
          <a:endParaRPr lang="en-US" sz="3700" kern="1200" dirty="0"/>
        </a:p>
      </dsp:txBody>
      <dsp:txXfrm rot="-5400000">
        <a:off x="5486400" y="3060939"/>
        <a:ext cx="5486400" cy="1836564"/>
      </dsp:txXfrm>
    </dsp:sp>
    <dsp:sp modelId="{2AFB61FB-61B0-4B96-9C7D-6654FE95E242}">
      <dsp:nvSpPr>
        <dsp:cNvPr id="0" name=""/>
        <dsp:cNvSpPr/>
      </dsp:nvSpPr>
      <dsp:spPr>
        <a:xfrm>
          <a:off x="3840480" y="1836564"/>
          <a:ext cx="3291840" cy="1224376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Challenges</a:t>
          </a:r>
          <a:endParaRPr lang="en-US" sz="3700" kern="1200" dirty="0"/>
        </a:p>
      </dsp:txBody>
      <dsp:txXfrm>
        <a:off x="3900249" y="1896333"/>
        <a:ext cx="3172302" cy="11048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83B14-6619-A943-B193-B7C6CF026095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A3193-ED85-1941-BE83-0E04485AF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86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55" algn="l" defTabSz="913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42" algn="l" defTabSz="913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614" algn="l" defTabSz="913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485" algn="l" defTabSz="913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374" algn="l" defTabSz="913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26" algn="l" defTabSz="913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080" algn="l" defTabSz="913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935" algn="l" defTabSz="913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4812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3"/>
            <a:ext cx="3946085" cy="3600449"/>
          </a:xfrm>
        </p:spPr>
        <p:txBody>
          <a:bodyPr/>
          <a:lstStyle/>
          <a:p>
            <a:r>
              <a:rPr lang="en-GB" dirty="0"/>
              <a:t>Commissioner Andriukaitis, honourable ministers, distinguished guests, ladies and gentleman, it is my very great pleasure to be  with you today and to be invited to speak on a matter of such importance to Europe.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ADFEFE-08F7-4896-B0E0-F1A146F25784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114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4812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Main point: not just agriculture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6BF32-0BF8-1642-8477-834A1855637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457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Staggering progress</a:t>
            </a:r>
            <a:r>
              <a:rPr lang="en-US" baseline="0" dirty="0" smtClean="0"/>
              <a:t> towards the achievement of WHO Global targets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Progress towards the achievement of some selected global targets is uneven. For some indicators a vast majority of countries is off-tack particularly when it comes to breastfeeding, obesity, anemia and physical activity.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7313F-742D-413D-9176-51C109B30548}" type="slidenum">
              <a:rPr lang="en-GB" smtClean="0">
                <a:solidFill>
                  <a:prstClr val="black"/>
                </a:solidFill>
              </a:rPr>
              <a:pPr/>
              <a:t>27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76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Packaging </a:t>
            </a:r>
          </a:p>
          <a:p>
            <a:r>
              <a:rPr lang="en-US" dirty="0" smtClean="0"/>
              <a:t>Branding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30EC8-4E31-4FFE-B288-945FC1AE8CEE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1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4812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recent UN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HLM</a:t>
            </a:r>
            <a:r>
              <a:rPr lang="en-GB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on NCDs  outcome statement and the report of the independent Commission on NCDs are very clear in highlighting the urgency of taking action and the pressure to ensure clear results in a reasonable period of time.</a:t>
            </a:r>
          </a:p>
          <a:p>
            <a:endParaRPr lang="en-GB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They also underline the need for comprehensive action, the importance of engagement across sectors and different dimensions contributing to health and well-being</a:t>
            </a:r>
          </a:p>
          <a:p>
            <a:endParaRPr lang="en-GB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It reminds me an orchestra where all playing will bring the desire outcome – remember the complexity of the interactions! We also need a great conductor… that could be the MoH or any other leader….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DFC79-30DA-484F-85C8-36E3971802A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543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F0A5-5261-9549-AE75-008D5854DA4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007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Action</a:t>
            </a:r>
            <a:r>
              <a:rPr lang="en-US" baseline="0" dirty="0" smtClean="0"/>
              <a:t> Plan was adopted in September 2014 at the WHO RC for Europe. </a:t>
            </a:r>
            <a:r>
              <a:rPr lang="en-US" dirty="0" smtClean="0"/>
              <a:t> It calls for countries to act, using a whole-of-government, health-in-all-policies approach. Its priority actions will contribute to improving food-system governance and the overall quality of the European population's diet and nutritional status. The</a:t>
            </a:r>
            <a:r>
              <a:rPr lang="en-US" baseline="0" dirty="0" smtClean="0"/>
              <a:t> objectives are listed here– there is an emphasis on healthy environments, taking a </a:t>
            </a:r>
            <a:r>
              <a:rPr lang="en-US" baseline="0" dirty="0" err="1" smtClean="0"/>
              <a:t>lifecourse</a:t>
            </a:r>
            <a:r>
              <a:rPr lang="en-US" baseline="0" dirty="0" smtClean="0"/>
              <a:t> approach, protecting the vulnerable, reinforcing health systems, surveillance/monitoring/evaluation/research and adopting a health-in-all-policies approach.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A3193-ED85-1941-BE83-0E04485AF29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22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Best buys</a:t>
            </a:r>
            <a:r>
              <a:rPr lang="en-US" baseline="0" dirty="0" smtClean="0"/>
              <a:t> </a:t>
            </a:r>
            <a:r>
              <a:rPr lang="en-US" dirty="0" smtClean="0"/>
              <a:t>where a WHO Choice analysis found an average cost-effectiveness ratio of ≤100 I$1 per DALY averted in low- and lower middle-income countries.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05614-D52C-4DBD-990B-0A6174E960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84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 has a number</a:t>
            </a:r>
            <a:r>
              <a:rPr lang="en-US" baseline="0" dirty="0" smtClean="0"/>
              <a:t> of recommended policies to improve the food supply, especially related to reducing salt consumption, eliminating trans-fats, protecting children from marketing of unhealthy products and promoting breastfeeding. This slide shows that while we are making progress in some areas, there are still many areas for improvement.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7A3F3-A031-4EA7-B196-4AAC89B09BD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76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F0DD13-755B-4675-A087-DF86B1F8653F}" type="slidenum">
              <a:rPr lang="en-GB"/>
              <a:pPr/>
              <a:t>12</a:t>
            </a:fld>
            <a:endParaRPr lang="en-GB"/>
          </a:p>
        </p:txBody>
      </p:sp>
      <p:sp>
        <p:nvSpPr>
          <p:cNvPr id="6147" name="Rectangle 7"/>
          <p:cNvSpPr txBox="1">
            <a:spLocks noGrp="1" noChangeArrowheads="1"/>
          </p:cNvSpPr>
          <p:nvPr/>
        </p:nvSpPr>
        <p:spPr bwMode="auto">
          <a:xfrm>
            <a:off x="3884318" y="8684918"/>
            <a:ext cx="2972116" cy="45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540" tIns="42770" rIns="85540" bIns="42770" anchor="b"/>
          <a:lstStyle/>
          <a:p>
            <a:pPr algn="r"/>
            <a:fld id="{FA457440-D45A-4405-95D4-BB81CF524D49}" type="slidenum">
              <a:rPr lang="en-GB">
                <a:ea typeface="MS PGothic" pitchFamily="34" charset="-128"/>
              </a:rPr>
              <a:pPr algn="r"/>
              <a:t>12</a:t>
            </a:fld>
            <a:endParaRPr lang="en-GB">
              <a:ea typeface="MS PGothic" pitchFamily="34" charset="-128"/>
            </a:endParaRPr>
          </a:p>
        </p:txBody>
      </p:sp>
      <p:sp>
        <p:nvSpPr>
          <p:cNvPr id="6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In addition, WHO  thisThe intention of the </a:t>
            </a:r>
            <a:r>
              <a:rPr lang="en-US" altLang="en-US" b="1" smtClean="0"/>
              <a:t>Action Plan is to significantly reduce the burden of preventable diet-related NCDs, overweight, obesity and all other forms of malnutrition </a:t>
            </a:r>
            <a:r>
              <a:rPr lang="en-US" altLang="en-US" smtClean="0"/>
              <a:t>still prevalent in the WHO European Region. It calls for action through a whole-government, health-in-all-policies approach. 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This </a:t>
            </a:r>
            <a:r>
              <a:rPr lang="en-US" altLang="en-US" b="1" smtClean="0"/>
              <a:t>5 priority areas </a:t>
            </a:r>
            <a:r>
              <a:rPr lang="en-US" altLang="en-US" smtClean="0"/>
              <a:t>will contribute to improving food system governance and the overall quality of the European population’s diet and nutritional status.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685817" indent="-26377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055103" indent="-21102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477145" indent="-21102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1899186" indent="-21102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321227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743269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165310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587351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DC3DB1B-B01C-4807-AB51-094209E96884}" type="slidenum">
              <a:rPr lang="en-GB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GB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7313F-742D-413D-9176-51C109B30548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752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836691"/>
            <a:ext cx="103632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42093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24C4CEA-2253-427F-944D-ADEF84FB001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 userDrawn="1"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91382" tIns="45718" rIns="91382" bIns="45718" anchor="ctr"/>
          <a:lstStyle/>
          <a:p>
            <a:pPr algn="ctr" defTabSz="456855">
              <a:defRPr/>
            </a:pPr>
            <a:r>
              <a:rPr lang="da-DK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4824" name="Billede 7" descr="WHO-EURO-EN-W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27" y="6004095"/>
            <a:ext cx="234103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1316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35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55" indent="0">
              <a:buNone/>
              <a:defRPr sz="2800"/>
            </a:lvl2pPr>
            <a:lvl3pPr marL="913742" indent="0">
              <a:buNone/>
              <a:defRPr sz="2400"/>
            </a:lvl3pPr>
            <a:lvl4pPr marL="1370614" indent="0">
              <a:buNone/>
              <a:defRPr sz="2000"/>
            </a:lvl4pPr>
            <a:lvl5pPr marL="1827485" indent="0">
              <a:buNone/>
              <a:defRPr sz="2000"/>
            </a:lvl5pPr>
            <a:lvl6pPr marL="2284374" indent="0">
              <a:buNone/>
              <a:defRPr sz="2000"/>
            </a:lvl6pPr>
            <a:lvl7pPr marL="2741226" indent="0">
              <a:buNone/>
              <a:defRPr sz="2000"/>
            </a:lvl7pPr>
            <a:lvl8pPr marL="3198080" indent="0">
              <a:buNone/>
              <a:defRPr sz="2000"/>
            </a:lvl8pPr>
            <a:lvl9pPr marL="3654935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0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855" indent="0">
              <a:buNone/>
              <a:defRPr sz="1200"/>
            </a:lvl2pPr>
            <a:lvl3pPr marL="913742" indent="0">
              <a:buNone/>
              <a:defRPr sz="1100"/>
            </a:lvl3pPr>
            <a:lvl4pPr marL="1370614" indent="0">
              <a:buNone/>
              <a:defRPr sz="900"/>
            </a:lvl4pPr>
            <a:lvl5pPr marL="1827485" indent="0">
              <a:buNone/>
              <a:defRPr sz="900"/>
            </a:lvl5pPr>
            <a:lvl6pPr marL="2284374" indent="0">
              <a:buNone/>
              <a:defRPr sz="900"/>
            </a:lvl6pPr>
            <a:lvl7pPr marL="2741226" indent="0">
              <a:buNone/>
              <a:defRPr sz="900"/>
            </a:lvl7pPr>
            <a:lvl8pPr marL="3198080" indent="0">
              <a:buNone/>
              <a:defRPr sz="900"/>
            </a:lvl8pPr>
            <a:lvl9pPr marL="36549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9F365-8A01-4BC6-84A2-0BBD09E19F4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481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521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992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2063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95" indent="0" algn="ctr">
              <a:buNone/>
              <a:defRPr sz="2000"/>
            </a:lvl2pPr>
            <a:lvl3pPr marL="913063" indent="0" algn="ctr">
              <a:buNone/>
              <a:defRPr sz="1900"/>
            </a:lvl3pPr>
            <a:lvl4pPr marL="1369594" indent="0" algn="ctr">
              <a:buNone/>
              <a:defRPr sz="1600"/>
            </a:lvl4pPr>
            <a:lvl5pPr marL="1826125" indent="0" algn="ctr">
              <a:buNone/>
              <a:defRPr sz="1600"/>
            </a:lvl5pPr>
            <a:lvl6pPr marL="2282694" indent="0" algn="ctr">
              <a:buNone/>
              <a:defRPr sz="1600"/>
            </a:lvl6pPr>
            <a:lvl7pPr marL="2739186" indent="0" algn="ctr">
              <a:buNone/>
              <a:defRPr sz="1600"/>
            </a:lvl7pPr>
            <a:lvl8pPr marL="3195680" indent="0" algn="ctr">
              <a:buNone/>
              <a:defRPr sz="1600"/>
            </a:lvl8pPr>
            <a:lvl9pPr marL="3652175" indent="0" algn="ctr">
              <a:buNone/>
              <a:defRPr sz="1600"/>
            </a:lvl9pPr>
          </a:lstStyle>
          <a:p>
            <a:r>
              <a:rPr lang="pt-PT" smtClean="0"/>
              <a:t>Clique para editar o estilo de subtítulo do Modelo Global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0556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272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81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5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1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6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1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 do texto de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723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696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5" indent="0">
              <a:buNone/>
              <a:defRPr sz="2000" b="1"/>
            </a:lvl2pPr>
            <a:lvl3pPr marL="913063" indent="0">
              <a:buNone/>
              <a:defRPr sz="1900" b="1"/>
            </a:lvl3pPr>
            <a:lvl4pPr marL="1369594" indent="0">
              <a:buNone/>
              <a:defRPr sz="1600" b="1"/>
            </a:lvl4pPr>
            <a:lvl5pPr marL="1826125" indent="0">
              <a:buNone/>
              <a:defRPr sz="1600" b="1"/>
            </a:lvl5pPr>
            <a:lvl6pPr marL="2282694" indent="0">
              <a:buNone/>
              <a:defRPr sz="1600" b="1"/>
            </a:lvl6pPr>
            <a:lvl7pPr marL="2739186" indent="0">
              <a:buNone/>
              <a:defRPr sz="1600" b="1"/>
            </a:lvl7pPr>
            <a:lvl8pPr marL="3195680" indent="0">
              <a:buNone/>
              <a:defRPr sz="1600" b="1"/>
            </a:lvl8pPr>
            <a:lvl9pPr marL="3652175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do texto de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5" indent="0">
              <a:buNone/>
              <a:defRPr sz="2000" b="1"/>
            </a:lvl2pPr>
            <a:lvl3pPr marL="913063" indent="0">
              <a:buNone/>
              <a:defRPr sz="1900" b="1"/>
            </a:lvl3pPr>
            <a:lvl4pPr marL="1369594" indent="0">
              <a:buNone/>
              <a:defRPr sz="1600" b="1"/>
            </a:lvl4pPr>
            <a:lvl5pPr marL="1826125" indent="0">
              <a:buNone/>
              <a:defRPr sz="1600" b="1"/>
            </a:lvl5pPr>
            <a:lvl6pPr marL="2282694" indent="0">
              <a:buNone/>
              <a:defRPr sz="1600" b="1"/>
            </a:lvl6pPr>
            <a:lvl7pPr marL="2739186" indent="0">
              <a:buNone/>
              <a:defRPr sz="1600" b="1"/>
            </a:lvl7pPr>
            <a:lvl8pPr marL="3195680" indent="0">
              <a:buNone/>
              <a:defRPr sz="1600" b="1"/>
            </a:lvl8pPr>
            <a:lvl9pPr marL="3652175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do texto de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433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731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92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CE34A-4E9E-4C5C-BF5E-31787C1C240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054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50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95" indent="0">
              <a:buNone/>
              <a:defRPr sz="1500"/>
            </a:lvl2pPr>
            <a:lvl3pPr marL="913063" indent="0">
              <a:buNone/>
              <a:defRPr sz="1200"/>
            </a:lvl3pPr>
            <a:lvl4pPr marL="1369594" indent="0">
              <a:buNone/>
              <a:defRPr sz="1100"/>
            </a:lvl4pPr>
            <a:lvl5pPr marL="1826125" indent="0">
              <a:buNone/>
              <a:defRPr sz="1100"/>
            </a:lvl5pPr>
            <a:lvl6pPr marL="2282694" indent="0">
              <a:buNone/>
              <a:defRPr sz="1100"/>
            </a:lvl6pPr>
            <a:lvl7pPr marL="2739186" indent="0">
              <a:buNone/>
              <a:defRPr sz="1100"/>
            </a:lvl7pPr>
            <a:lvl8pPr marL="3195680" indent="0">
              <a:buNone/>
              <a:defRPr sz="1100"/>
            </a:lvl8pPr>
            <a:lvl9pPr marL="3652175" indent="0">
              <a:buNone/>
              <a:defRPr sz="1100"/>
            </a:lvl9pPr>
          </a:lstStyle>
          <a:p>
            <a:pPr lvl="0"/>
            <a:r>
              <a:rPr lang="pt-PT" smtClean="0"/>
              <a:t>Clique para editar os estilos do texto de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296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Marcador de Posição de Imagem 2"/>
          <p:cNvSpPr>
            <a:spLocks noGrp="1"/>
          </p:cNvSpPr>
          <p:nvPr>
            <p:ph type="pic" idx="1"/>
          </p:nvPr>
        </p:nvSpPr>
        <p:spPr>
          <a:xfrm>
            <a:off x="5183188" y="98750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95" indent="0">
              <a:buNone/>
              <a:defRPr sz="2800"/>
            </a:lvl2pPr>
            <a:lvl3pPr marL="913063" indent="0">
              <a:buNone/>
              <a:defRPr sz="2400"/>
            </a:lvl3pPr>
            <a:lvl4pPr marL="1369594" indent="0">
              <a:buNone/>
              <a:defRPr sz="2000"/>
            </a:lvl4pPr>
            <a:lvl5pPr marL="1826125" indent="0">
              <a:buNone/>
              <a:defRPr sz="2000"/>
            </a:lvl5pPr>
            <a:lvl6pPr marL="2282694" indent="0">
              <a:buNone/>
              <a:defRPr sz="2000"/>
            </a:lvl6pPr>
            <a:lvl7pPr marL="2739186" indent="0">
              <a:buNone/>
              <a:defRPr sz="2000"/>
            </a:lvl7pPr>
            <a:lvl8pPr marL="3195680" indent="0">
              <a:buNone/>
              <a:defRPr sz="2000"/>
            </a:lvl8pPr>
            <a:lvl9pPr marL="3652175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95" indent="0">
              <a:buNone/>
              <a:defRPr sz="1500"/>
            </a:lvl2pPr>
            <a:lvl3pPr marL="913063" indent="0">
              <a:buNone/>
              <a:defRPr sz="1200"/>
            </a:lvl3pPr>
            <a:lvl4pPr marL="1369594" indent="0">
              <a:buNone/>
              <a:defRPr sz="1100"/>
            </a:lvl4pPr>
            <a:lvl5pPr marL="1826125" indent="0">
              <a:buNone/>
              <a:defRPr sz="1100"/>
            </a:lvl5pPr>
            <a:lvl6pPr marL="2282694" indent="0">
              <a:buNone/>
              <a:defRPr sz="1100"/>
            </a:lvl6pPr>
            <a:lvl7pPr marL="2739186" indent="0">
              <a:buNone/>
              <a:defRPr sz="1100"/>
            </a:lvl7pPr>
            <a:lvl8pPr marL="3195680" indent="0">
              <a:buNone/>
              <a:defRPr sz="1100"/>
            </a:lvl8pPr>
            <a:lvl9pPr marL="3652175" indent="0">
              <a:buNone/>
              <a:defRPr sz="1100"/>
            </a:lvl9pPr>
          </a:lstStyle>
          <a:p>
            <a:pPr lvl="0"/>
            <a:r>
              <a:rPr lang="pt-PT" smtClean="0"/>
              <a:t>Clique para editar os estilos do texto de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200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115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203"/>
            <a:ext cx="2628900" cy="5811839"/>
          </a:xfrm>
        </p:spPr>
        <p:txBody>
          <a:bodyPr vert="eaVert"/>
          <a:lstStyle/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203"/>
            <a:ext cx="7734300" cy="5811839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189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6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3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9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3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39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6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" y="0"/>
            <a:ext cx="12184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037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274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64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32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98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265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330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395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462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528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698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012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6468" indent="0">
              <a:buNone/>
              <a:defRPr sz="2700" b="1"/>
            </a:lvl2pPr>
            <a:lvl3pPr marL="1213290" indent="0">
              <a:buNone/>
              <a:defRPr sz="2400" b="1"/>
            </a:lvl3pPr>
            <a:lvl4pPr marL="1819869" indent="0">
              <a:buNone/>
              <a:defRPr sz="2100" b="1"/>
            </a:lvl4pPr>
            <a:lvl5pPr marL="2426578" indent="0">
              <a:buNone/>
              <a:defRPr sz="2100" b="1"/>
            </a:lvl5pPr>
            <a:lvl6pPr marL="3033028" indent="0">
              <a:buNone/>
              <a:defRPr sz="2100" b="1"/>
            </a:lvl6pPr>
            <a:lvl7pPr marL="3639582" indent="0">
              <a:buNone/>
              <a:defRPr sz="2100" b="1"/>
            </a:lvl7pPr>
            <a:lvl8pPr marL="4246273" indent="0">
              <a:buNone/>
              <a:defRPr sz="2100" b="1"/>
            </a:lvl8pPr>
            <a:lvl9pPr marL="485287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2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6468" indent="0">
              <a:buNone/>
              <a:defRPr sz="2700" b="1"/>
            </a:lvl2pPr>
            <a:lvl3pPr marL="1213290" indent="0">
              <a:buNone/>
              <a:defRPr sz="2400" b="1"/>
            </a:lvl3pPr>
            <a:lvl4pPr marL="1819869" indent="0">
              <a:buNone/>
              <a:defRPr sz="2100" b="1"/>
            </a:lvl4pPr>
            <a:lvl5pPr marL="2426578" indent="0">
              <a:buNone/>
              <a:defRPr sz="2100" b="1"/>
            </a:lvl5pPr>
            <a:lvl6pPr marL="3033028" indent="0">
              <a:buNone/>
              <a:defRPr sz="2100" b="1"/>
            </a:lvl6pPr>
            <a:lvl7pPr marL="3639582" indent="0">
              <a:buNone/>
              <a:defRPr sz="2100" b="1"/>
            </a:lvl7pPr>
            <a:lvl8pPr marL="4246273" indent="0">
              <a:buNone/>
              <a:defRPr sz="2100" b="1"/>
            </a:lvl8pPr>
            <a:lvl9pPr marL="485287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2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141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05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88934"/>
            <a:ext cx="2743200" cy="59372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8934"/>
            <a:ext cx="8026400" cy="59372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A6DB6-CE6B-4316-9242-0B6CDA31268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891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8516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5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9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6468" indent="0">
              <a:buNone/>
              <a:defRPr sz="1600"/>
            </a:lvl2pPr>
            <a:lvl3pPr marL="1213290" indent="0">
              <a:buNone/>
              <a:defRPr sz="1300"/>
            </a:lvl3pPr>
            <a:lvl4pPr marL="1819869" indent="0">
              <a:buNone/>
              <a:defRPr sz="1200"/>
            </a:lvl4pPr>
            <a:lvl5pPr marL="2426578" indent="0">
              <a:buNone/>
              <a:defRPr sz="1200"/>
            </a:lvl5pPr>
            <a:lvl6pPr marL="3033028" indent="0">
              <a:buNone/>
              <a:defRPr sz="1200"/>
            </a:lvl6pPr>
            <a:lvl7pPr marL="3639582" indent="0">
              <a:buNone/>
              <a:defRPr sz="1200"/>
            </a:lvl7pPr>
            <a:lvl8pPr marL="4246273" indent="0">
              <a:buNone/>
              <a:defRPr sz="1200"/>
            </a:lvl8pPr>
            <a:lvl9pPr marL="485287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2046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3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6468" indent="0">
              <a:buNone/>
              <a:defRPr sz="3700"/>
            </a:lvl2pPr>
            <a:lvl3pPr marL="1213290" indent="0">
              <a:buNone/>
              <a:defRPr sz="3200"/>
            </a:lvl3pPr>
            <a:lvl4pPr marL="1819869" indent="0">
              <a:buNone/>
              <a:defRPr sz="2700"/>
            </a:lvl4pPr>
            <a:lvl5pPr marL="2426578" indent="0">
              <a:buNone/>
              <a:defRPr sz="2700"/>
            </a:lvl5pPr>
            <a:lvl6pPr marL="3033028" indent="0">
              <a:buNone/>
              <a:defRPr sz="2700"/>
            </a:lvl6pPr>
            <a:lvl7pPr marL="3639582" indent="0">
              <a:buNone/>
              <a:defRPr sz="2700"/>
            </a:lvl7pPr>
            <a:lvl8pPr marL="4246273" indent="0">
              <a:buNone/>
              <a:defRPr sz="2700"/>
            </a:lvl8pPr>
            <a:lvl9pPr marL="4852879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6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6468" indent="0">
              <a:buNone/>
              <a:defRPr sz="1600"/>
            </a:lvl2pPr>
            <a:lvl3pPr marL="1213290" indent="0">
              <a:buNone/>
              <a:defRPr sz="1300"/>
            </a:lvl3pPr>
            <a:lvl4pPr marL="1819869" indent="0">
              <a:buNone/>
              <a:defRPr sz="1200"/>
            </a:lvl4pPr>
            <a:lvl5pPr marL="2426578" indent="0">
              <a:buNone/>
              <a:defRPr sz="1200"/>
            </a:lvl5pPr>
            <a:lvl6pPr marL="3033028" indent="0">
              <a:buNone/>
              <a:defRPr sz="1200"/>
            </a:lvl6pPr>
            <a:lvl7pPr marL="3639582" indent="0">
              <a:buNone/>
              <a:defRPr sz="1200"/>
            </a:lvl7pPr>
            <a:lvl8pPr marL="4246273" indent="0">
              <a:buNone/>
              <a:defRPr sz="1200"/>
            </a:lvl8pPr>
            <a:lvl9pPr marL="485287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871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092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828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" y="0"/>
            <a:ext cx="12187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07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545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53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479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55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 vienna first p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840416" cy="6858000"/>
          </a:xfrm>
          <a:prstGeom prst="rect">
            <a:avLst/>
          </a:prstGeom>
        </p:spPr>
      </p:pic>
      <p:pic>
        <p:nvPicPr>
          <p:cNvPr id="3" name="Picture 2" descr="powerpoint vienna first page.jpg"/>
          <p:cNvPicPr>
            <a:picLocks noChangeAspect="1"/>
          </p:cNvPicPr>
          <p:nvPr userDrawn="1"/>
        </p:nvPicPr>
        <p:blipFill rotWithShape="1">
          <a:blip r:embed="rId2" cstate="print"/>
          <a:srcRect l="45721"/>
          <a:stretch/>
        </p:blipFill>
        <p:spPr>
          <a:xfrm>
            <a:off x="6850811" y="0"/>
            <a:ext cx="5341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2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77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7870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253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9642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32370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78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836627"/>
            <a:ext cx="10363200" cy="1470025"/>
          </a:xfrm>
        </p:spPr>
        <p:txBody>
          <a:bodyPr/>
          <a:lstStyle>
            <a:lvl1pPr algn="ctr">
              <a:defRPr sz="53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42093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24C4CEA-2253-427F-944D-ADEF84FB001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 userDrawn="1"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121842" tIns="60921" rIns="121842" bIns="60921" anchor="ctr"/>
          <a:lstStyle/>
          <a:p>
            <a:pPr algn="ctr" defTabSz="609139">
              <a:defRPr/>
            </a:pPr>
            <a:r>
              <a:rPr lang="da-DK" sz="19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4824" name="Billede 7" descr="WHO-EURO-EN-W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3" y="6004039"/>
            <a:ext cx="234103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2183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51234-732C-44FC-9CFB-691308A343F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44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42" tIns="60921" rIns="121842" bIns="60921" numCol="1" rtlCol="0" anchor="t" anchorCtr="0" compatLnSpc="1">
            <a:prstTxWarp prst="textNoShape">
              <a:avLst/>
            </a:prstTxWarp>
          </a:bodyPr>
          <a:lstStyle/>
          <a:p>
            <a:pPr defTabSz="1218330" fontAlgn="base">
              <a:spcBef>
                <a:spcPct val="0"/>
              </a:spcBef>
              <a:spcAft>
                <a:spcPct val="0"/>
              </a:spcAft>
            </a:pPr>
            <a:endParaRPr lang="en-GB" sz="2400" b="1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139" indent="0">
              <a:buNone/>
              <a:defRPr sz="2400"/>
            </a:lvl2pPr>
            <a:lvl3pPr marL="1218330" indent="0">
              <a:buNone/>
              <a:defRPr sz="2100"/>
            </a:lvl3pPr>
            <a:lvl4pPr marL="1827485" indent="0">
              <a:buNone/>
              <a:defRPr sz="1900"/>
            </a:lvl4pPr>
            <a:lvl5pPr marL="2436658" indent="0">
              <a:buNone/>
              <a:defRPr sz="1900"/>
            </a:lvl5pPr>
            <a:lvl6pPr marL="3045796" indent="0">
              <a:buNone/>
              <a:defRPr sz="1900"/>
            </a:lvl6pPr>
            <a:lvl7pPr marL="3654935" indent="0">
              <a:buNone/>
              <a:defRPr sz="1900"/>
            </a:lvl7pPr>
            <a:lvl8pPr marL="4264107" indent="0">
              <a:buNone/>
              <a:defRPr sz="1900"/>
            </a:lvl8pPr>
            <a:lvl9pPr marL="4873263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385E9-A12F-4EFC-B46D-8BA154F8D8D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02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784" y="1412875"/>
            <a:ext cx="5137149" cy="471328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3133" y="1412875"/>
            <a:ext cx="5139267" cy="471328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E5356-CC17-4513-9AD5-9761569ED71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66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39" indent="0">
              <a:buNone/>
              <a:defRPr sz="2700" b="1"/>
            </a:lvl2pPr>
            <a:lvl3pPr marL="1218330" indent="0">
              <a:buNone/>
              <a:defRPr sz="2400" b="1"/>
            </a:lvl3pPr>
            <a:lvl4pPr marL="1827485" indent="0">
              <a:buNone/>
              <a:defRPr sz="2100" b="1"/>
            </a:lvl4pPr>
            <a:lvl5pPr marL="2436658" indent="0">
              <a:buNone/>
              <a:defRPr sz="2100" b="1"/>
            </a:lvl5pPr>
            <a:lvl6pPr marL="3045796" indent="0">
              <a:buNone/>
              <a:defRPr sz="2100" b="1"/>
            </a:lvl6pPr>
            <a:lvl7pPr marL="3654935" indent="0">
              <a:buNone/>
              <a:defRPr sz="2100" b="1"/>
            </a:lvl7pPr>
            <a:lvl8pPr marL="4264107" indent="0">
              <a:buNone/>
              <a:defRPr sz="2100" b="1"/>
            </a:lvl8pPr>
            <a:lvl9pPr marL="487326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39" indent="0">
              <a:buNone/>
              <a:defRPr sz="2700" b="1"/>
            </a:lvl2pPr>
            <a:lvl3pPr marL="1218330" indent="0">
              <a:buNone/>
              <a:defRPr sz="2400" b="1"/>
            </a:lvl3pPr>
            <a:lvl4pPr marL="1827485" indent="0">
              <a:buNone/>
              <a:defRPr sz="2100" b="1"/>
            </a:lvl4pPr>
            <a:lvl5pPr marL="2436658" indent="0">
              <a:buNone/>
              <a:defRPr sz="2100" b="1"/>
            </a:lvl5pPr>
            <a:lvl6pPr marL="3045796" indent="0">
              <a:buNone/>
              <a:defRPr sz="2100" b="1"/>
            </a:lvl6pPr>
            <a:lvl7pPr marL="3654935" indent="0">
              <a:buNone/>
              <a:defRPr sz="2100" b="1"/>
            </a:lvl7pPr>
            <a:lvl8pPr marL="4264107" indent="0">
              <a:buNone/>
              <a:defRPr sz="2100" b="1"/>
            </a:lvl8pPr>
            <a:lvl9pPr marL="487326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CECE9-C6C1-4B88-9253-21D0CD4E6AB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45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51234-732C-44FC-9CFB-691308A343F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49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EAE57-E1B4-4B6F-B60B-3E99135A4D1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76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F663E-B2B6-4250-95FE-4965419A295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09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139" indent="0">
              <a:buNone/>
              <a:defRPr sz="1600"/>
            </a:lvl2pPr>
            <a:lvl3pPr marL="1218330" indent="0">
              <a:buNone/>
              <a:defRPr sz="1300"/>
            </a:lvl3pPr>
            <a:lvl4pPr marL="1827485" indent="0">
              <a:buNone/>
              <a:defRPr sz="1200"/>
            </a:lvl4pPr>
            <a:lvl5pPr marL="2436658" indent="0">
              <a:buNone/>
              <a:defRPr sz="1200"/>
            </a:lvl5pPr>
            <a:lvl6pPr marL="3045796" indent="0">
              <a:buNone/>
              <a:defRPr sz="1200"/>
            </a:lvl6pPr>
            <a:lvl7pPr marL="3654935" indent="0">
              <a:buNone/>
              <a:defRPr sz="1200"/>
            </a:lvl7pPr>
            <a:lvl8pPr marL="4264107" indent="0">
              <a:buNone/>
              <a:defRPr sz="1200"/>
            </a:lvl8pPr>
            <a:lvl9pPr marL="487326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9D8FD-3F13-49B8-AA63-1A52F2C9082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91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139" indent="0">
              <a:buNone/>
              <a:defRPr sz="3700"/>
            </a:lvl2pPr>
            <a:lvl3pPr marL="1218330" indent="0">
              <a:buNone/>
              <a:defRPr sz="3200"/>
            </a:lvl3pPr>
            <a:lvl4pPr marL="1827485" indent="0">
              <a:buNone/>
              <a:defRPr sz="2700"/>
            </a:lvl4pPr>
            <a:lvl5pPr marL="2436658" indent="0">
              <a:buNone/>
              <a:defRPr sz="2700"/>
            </a:lvl5pPr>
            <a:lvl6pPr marL="3045796" indent="0">
              <a:buNone/>
              <a:defRPr sz="2700"/>
            </a:lvl6pPr>
            <a:lvl7pPr marL="3654935" indent="0">
              <a:buNone/>
              <a:defRPr sz="2700"/>
            </a:lvl7pPr>
            <a:lvl8pPr marL="4264107" indent="0">
              <a:buNone/>
              <a:defRPr sz="2700"/>
            </a:lvl8pPr>
            <a:lvl9pPr marL="4873263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5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139" indent="0">
              <a:buNone/>
              <a:defRPr sz="1600"/>
            </a:lvl2pPr>
            <a:lvl3pPr marL="1218330" indent="0">
              <a:buNone/>
              <a:defRPr sz="1300"/>
            </a:lvl3pPr>
            <a:lvl4pPr marL="1827485" indent="0">
              <a:buNone/>
              <a:defRPr sz="1200"/>
            </a:lvl4pPr>
            <a:lvl5pPr marL="2436658" indent="0">
              <a:buNone/>
              <a:defRPr sz="1200"/>
            </a:lvl5pPr>
            <a:lvl6pPr marL="3045796" indent="0">
              <a:buNone/>
              <a:defRPr sz="1200"/>
            </a:lvl6pPr>
            <a:lvl7pPr marL="3654935" indent="0">
              <a:buNone/>
              <a:defRPr sz="1200"/>
            </a:lvl7pPr>
            <a:lvl8pPr marL="4264107" indent="0">
              <a:buNone/>
              <a:defRPr sz="1200"/>
            </a:lvl8pPr>
            <a:lvl9pPr marL="487326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9F365-8A01-4BC6-84A2-0BBD09E19F4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075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CE34A-4E9E-4C5C-BF5E-31787C1C240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65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88916"/>
            <a:ext cx="2743200" cy="59372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8916"/>
            <a:ext cx="8026400" cy="59372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A6DB6-CE6B-4316-9242-0B6CDA31268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78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 vienna first p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840416" cy="6858000"/>
          </a:xfrm>
          <a:prstGeom prst="rect">
            <a:avLst/>
          </a:prstGeom>
        </p:spPr>
      </p:pic>
      <p:pic>
        <p:nvPicPr>
          <p:cNvPr id="3" name="Picture 2" descr="powerpoint vienna first page.jpg"/>
          <p:cNvPicPr>
            <a:picLocks noChangeAspect="1"/>
          </p:cNvPicPr>
          <p:nvPr userDrawn="1"/>
        </p:nvPicPr>
        <p:blipFill rotWithShape="1">
          <a:blip r:embed="rId2" cstate="print"/>
          <a:srcRect l="45721"/>
          <a:stretch/>
        </p:blipFill>
        <p:spPr>
          <a:xfrm>
            <a:off x="6850767" y="0"/>
            <a:ext cx="5341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50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B49-23B1-439C-B252-83E81985FF2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" y="0"/>
            <a:ext cx="12184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81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C8C43-7594-438C-AE3B-7AD7A1F9FC5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98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3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7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0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2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4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7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9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9942-E697-4F97-A3E3-CEA906CF4C6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6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2" tIns="45718" rIns="91382" bIns="45718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b="1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129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27A-EB58-4073-BF41-5D54820AF23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20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35" indent="0">
              <a:buNone/>
              <a:defRPr sz="2700" b="1"/>
            </a:lvl2pPr>
            <a:lvl3pPr marL="1218510" indent="0">
              <a:buNone/>
              <a:defRPr sz="2400" b="1"/>
            </a:lvl3pPr>
            <a:lvl4pPr marL="1827757" indent="0">
              <a:buNone/>
              <a:defRPr sz="2100" b="1"/>
            </a:lvl4pPr>
            <a:lvl5pPr marL="2437018" indent="0">
              <a:buNone/>
              <a:defRPr sz="2100" b="1"/>
            </a:lvl5pPr>
            <a:lvl6pPr marL="3046252" indent="0">
              <a:buNone/>
              <a:defRPr sz="2100" b="1"/>
            </a:lvl6pPr>
            <a:lvl7pPr marL="3655487" indent="0">
              <a:buNone/>
              <a:defRPr sz="2100" b="1"/>
            </a:lvl7pPr>
            <a:lvl8pPr marL="4264747" indent="0">
              <a:buNone/>
              <a:defRPr sz="2100" b="1"/>
            </a:lvl8pPr>
            <a:lvl9pPr marL="487399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35" indent="0">
              <a:buNone/>
              <a:defRPr sz="2700" b="1"/>
            </a:lvl2pPr>
            <a:lvl3pPr marL="1218510" indent="0">
              <a:buNone/>
              <a:defRPr sz="2400" b="1"/>
            </a:lvl3pPr>
            <a:lvl4pPr marL="1827757" indent="0">
              <a:buNone/>
              <a:defRPr sz="2100" b="1"/>
            </a:lvl4pPr>
            <a:lvl5pPr marL="2437018" indent="0">
              <a:buNone/>
              <a:defRPr sz="2100" b="1"/>
            </a:lvl5pPr>
            <a:lvl6pPr marL="3046252" indent="0">
              <a:buNone/>
              <a:defRPr sz="2100" b="1"/>
            </a:lvl6pPr>
            <a:lvl7pPr marL="3655487" indent="0">
              <a:buNone/>
              <a:defRPr sz="2100" b="1"/>
            </a:lvl7pPr>
            <a:lvl8pPr marL="4264747" indent="0">
              <a:buNone/>
              <a:defRPr sz="2100" b="1"/>
            </a:lvl8pPr>
            <a:lvl9pPr marL="487399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848E-644D-4138-A3FC-45E3C5AB539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051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788E4-F147-4D7B-B4A4-C633B1C388A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7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DDF9-842E-4D87-B2B9-9E2DF14C763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31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35" indent="0">
              <a:buNone/>
              <a:defRPr sz="1600"/>
            </a:lvl2pPr>
            <a:lvl3pPr marL="1218510" indent="0">
              <a:buNone/>
              <a:defRPr sz="1300"/>
            </a:lvl3pPr>
            <a:lvl4pPr marL="1827757" indent="0">
              <a:buNone/>
              <a:defRPr sz="1200"/>
            </a:lvl4pPr>
            <a:lvl5pPr marL="2437018" indent="0">
              <a:buNone/>
              <a:defRPr sz="1200"/>
            </a:lvl5pPr>
            <a:lvl6pPr marL="3046252" indent="0">
              <a:buNone/>
              <a:defRPr sz="1200"/>
            </a:lvl6pPr>
            <a:lvl7pPr marL="3655487" indent="0">
              <a:buNone/>
              <a:defRPr sz="1200"/>
            </a:lvl7pPr>
            <a:lvl8pPr marL="4264747" indent="0">
              <a:buNone/>
              <a:defRPr sz="1200"/>
            </a:lvl8pPr>
            <a:lvl9pPr marL="48739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C0E8-C9C7-4EC9-86B1-2B306BE01E2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55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35" indent="0">
              <a:buNone/>
              <a:defRPr sz="3700"/>
            </a:lvl2pPr>
            <a:lvl3pPr marL="1218510" indent="0">
              <a:buNone/>
              <a:defRPr sz="3200"/>
            </a:lvl3pPr>
            <a:lvl4pPr marL="1827757" indent="0">
              <a:buNone/>
              <a:defRPr sz="2700"/>
            </a:lvl4pPr>
            <a:lvl5pPr marL="2437018" indent="0">
              <a:buNone/>
              <a:defRPr sz="2700"/>
            </a:lvl5pPr>
            <a:lvl6pPr marL="3046252" indent="0">
              <a:buNone/>
              <a:defRPr sz="2700"/>
            </a:lvl6pPr>
            <a:lvl7pPr marL="3655487" indent="0">
              <a:buNone/>
              <a:defRPr sz="2700"/>
            </a:lvl7pPr>
            <a:lvl8pPr marL="4264747" indent="0">
              <a:buNone/>
              <a:defRPr sz="2700"/>
            </a:lvl8pPr>
            <a:lvl9pPr marL="487399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35" indent="0">
              <a:buNone/>
              <a:defRPr sz="1600"/>
            </a:lvl2pPr>
            <a:lvl3pPr marL="1218510" indent="0">
              <a:buNone/>
              <a:defRPr sz="1300"/>
            </a:lvl3pPr>
            <a:lvl4pPr marL="1827757" indent="0">
              <a:buNone/>
              <a:defRPr sz="1200"/>
            </a:lvl4pPr>
            <a:lvl5pPr marL="2437018" indent="0">
              <a:buNone/>
              <a:defRPr sz="1200"/>
            </a:lvl5pPr>
            <a:lvl6pPr marL="3046252" indent="0">
              <a:buNone/>
              <a:defRPr sz="1200"/>
            </a:lvl6pPr>
            <a:lvl7pPr marL="3655487" indent="0">
              <a:buNone/>
              <a:defRPr sz="1200"/>
            </a:lvl7pPr>
            <a:lvl8pPr marL="4264747" indent="0">
              <a:buNone/>
              <a:defRPr sz="1200"/>
            </a:lvl8pPr>
            <a:lvl9pPr marL="48739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BDFC-D306-434C-866F-1B4AEA06E9C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5224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E403-8050-47D2-BDF4-29DFAFD30EA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4762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B03D-BAB5-4F10-8B0B-1B3A9B029F2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836691"/>
            <a:ext cx="10363200" cy="1470025"/>
          </a:xfrm>
        </p:spPr>
        <p:txBody>
          <a:bodyPr/>
          <a:lstStyle>
            <a:lvl1pPr algn="ctr">
              <a:defRPr sz="53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42093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24C4CEA-2253-427F-944D-ADEF84FB001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 userDrawn="1"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121701" tIns="60850" rIns="121701" bIns="60850" anchor="ctr"/>
          <a:lstStyle/>
          <a:p>
            <a:pPr algn="ctr" defTabSz="608291">
              <a:defRPr/>
            </a:pPr>
            <a:r>
              <a:rPr lang="da-DK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4824" name="Billede 7" descr="WHO-EURO-EN-W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47" y="6004235"/>
            <a:ext cx="234103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476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51234-732C-44FC-9CFB-691308A343F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9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55" indent="0">
              <a:buNone/>
              <a:defRPr sz="1900"/>
            </a:lvl2pPr>
            <a:lvl3pPr marL="913742" indent="0">
              <a:buNone/>
              <a:defRPr sz="1600"/>
            </a:lvl3pPr>
            <a:lvl4pPr marL="1370614" indent="0">
              <a:buNone/>
              <a:defRPr sz="1500"/>
            </a:lvl4pPr>
            <a:lvl5pPr marL="1827485" indent="0">
              <a:buNone/>
              <a:defRPr sz="1500"/>
            </a:lvl5pPr>
            <a:lvl6pPr marL="2284374" indent="0">
              <a:buNone/>
              <a:defRPr sz="1500"/>
            </a:lvl6pPr>
            <a:lvl7pPr marL="2741226" indent="0">
              <a:buNone/>
              <a:defRPr sz="1500"/>
            </a:lvl7pPr>
            <a:lvl8pPr marL="3198080" indent="0">
              <a:buNone/>
              <a:defRPr sz="1500"/>
            </a:lvl8pPr>
            <a:lvl9pPr marL="3654935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385E9-A12F-4EFC-B46D-8BA154F8D8D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738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701" tIns="60850" rIns="121701" bIns="60850" numCol="1" rtlCol="0" anchor="t" anchorCtr="0" compatLnSpc="1">
            <a:prstTxWarp prst="textNoShape">
              <a:avLst/>
            </a:prstTxWarp>
          </a:bodyPr>
          <a:lstStyle/>
          <a:p>
            <a:pPr defTabSz="912655" fontAlgn="base">
              <a:spcBef>
                <a:spcPct val="0"/>
              </a:spcBef>
              <a:spcAft>
                <a:spcPct val="0"/>
              </a:spcAft>
            </a:pPr>
            <a:endParaRPr lang="en-GB" b="1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09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1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8291" indent="0">
              <a:buNone/>
              <a:defRPr sz="2400"/>
            </a:lvl2pPr>
            <a:lvl3pPr marL="1216740" indent="0">
              <a:buNone/>
              <a:defRPr sz="2100"/>
            </a:lvl3pPr>
            <a:lvl4pPr marL="1825082" indent="0">
              <a:buNone/>
              <a:defRPr sz="1900"/>
            </a:lvl4pPr>
            <a:lvl5pPr marL="2433478" indent="0">
              <a:buNone/>
              <a:defRPr sz="1900"/>
            </a:lvl5pPr>
            <a:lvl6pPr marL="3041768" indent="0">
              <a:buNone/>
              <a:defRPr sz="1900"/>
            </a:lvl6pPr>
            <a:lvl7pPr marL="3650059" indent="0">
              <a:buNone/>
              <a:defRPr sz="1900"/>
            </a:lvl7pPr>
            <a:lvl8pPr marL="4258462" indent="0">
              <a:buNone/>
              <a:defRPr sz="1900"/>
            </a:lvl8pPr>
            <a:lvl9pPr marL="4866832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385E9-A12F-4EFC-B46D-8BA154F8D8D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00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784" y="1412875"/>
            <a:ext cx="5137149" cy="471328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3133" y="1412875"/>
            <a:ext cx="5139267" cy="471328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E5356-CC17-4513-9AD5-9761569ED71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61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291" indent="0">
              <a:buNone/>
              <a:defRPr sz="2700" b="1"/>
            </a:lvl2pPr>
            <a:lvl3pPr marL="1216740" indent="0">
              <a:buNone/>
              <a:defRPr sz="2400" b="1"/>
            </a:lvl3pPr>
            <a:lvl4pPr marL="1825082" indent="0">
              <a:buNone/>
              <a:defRPr sz="2100" b="1"/>
            </a:lvl4pPr>
            <a:lvl5pPr marL="2433478" indent="0">
              <a:buNone/>
              <a:defRPr sz="2100" b="1"/>
            </a:lvl5pPr>
            <a:lvl6pPr marL="3041768" indent="0">
              <a:buNone/>
              <a:defRPr sz="2100" b="1"/>
            </a:lvl6pPr>
            <a:lvl7pPr marL="3650059" indent="0">
              <a:buNone/>
              <a:defRPr sz="2100" b="1"/>
            </a:lvl7pPr>
            <a:lvl8pPr marL="4258462" indent="0">
              <a:buNone/>
              <a:defRPr sz="2100" b="1"/>
            </a:lvl8pPr>
            <a:lvl9pPr marL="4866832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291" indent="0">
              <a:buNone/>
              <a:defRPr sz="2700" b="1"/>
            </a:lvl2pPr>
            <a:lvl3pPr marL="1216740" indent="0">
              <a:buNone/>
              <a:defRPr sz="2400" b="1"/>
            </a:lvl3pPr>
            <a:lvl4pPr marL="1825082" indent="0">
              <a:buNone/>
              <a:defRPr sz="2100" b="1"/>
            </a:lvl4pPr>
            <a:lvl5pPr marL="2433478" indent="0">
              <a:buNone/>
              <a:defRPr sz="2100" b="1"/>
            </a:lvl5pPr>
            <a:lvl6pPr marL="3041768" indent="0">
              <a:buNone/>
              <a:defRPr sz="2100" b="1"/>
            </a:lvl6pPr>
            <a:lvl7pPr marL="3650059" indent="0">
              <a:buNone/>
              <a:defRPr sz="2100" b="1"/>
            </a:lvl7pPr>
            <a:lvl8pPr marL="4258462" indent="0">
              <a:buNone/>
              <a:defRPr sz="2100" b="1"/>
            </a:lvl8pPr>
            <a:lvl9pPr marL="4866832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CECE9-C6C1-4B88-9253-21D0CD4E6AB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0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EAE57-E1B4-4B6F-B60B-3E99135A4D1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0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F663E-B2B6-4250-95FE-4965419A295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98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291" indent="0">
              <a:buNone/>
              <a:defRPr sz="1600"/>
            </a:lvl2pPr>
            <a:lvl3pPr marL="1216740" indent="0">
              <a:buNone/>
              <a:defRPr sz="1300"/>
            </a:lvl3pPr>
            <a:lvl4pPr marL="1825082" indent="0">
              <a:buNone/>
              <a:defRPr sz="1200"/>
            </a:lvl4pPr>
            <a:lvl5pPr marL="2433478" indent="0">
              <a:buNone/>
              <a:defRPr sz="1200"/>
            </a:lvl5pPr>
            <a:lvl6pPr marL="3041768" indent="0">
              <a:buNone/>
              <a:defRPr sz="1200"/>
            </a:lvl6pPr>
            <a:lvl7pPr marL="3650059" indent="0">
              <a:buNone/>
              <a:defRPr sz="1200"/>
            </a:lvl7pPr>
            <a:lvl8pPr marL="4258462" indent="0">
              <a:buNone/>
              <a:defRPr sz="1200"/>
            </a:lvl8pPr>
            <a:lvl9pPr marL="486683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9D8FD-3F13-49B8-AA63-1A52F2C9082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7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71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291" indent="0">
              <a:buNone/>
              <a:defRPr sz="3700"/>
            </a:lvl2pPr>
            <a:lvl3pPr marL="1216740" indent="0">
              <a:buNone/>
              <a:defRPr sz="3200"/>
            </a:lvl3pPr>
            <a:lvl4pPr marL="1825082" indent="0">
              <a:buNone/>
              <a:defRPr sz="2700"/>
            </a:lvl4pPr>
            <a:lvl5pPr marL="2433478" indent="0">
              <a:buNone/>
              <a:defRPr sz="2700"/>
            </a:lvl5pPr>
            <a:lvl6pPr marL="3041768" indent="0">
              <a:buNone/>
              <a:defRPr sz="2700"/>
            </a:lvl6pPr>
            <a:lvl7pPr marL="3650059" indent="0">
              <a:buNone/>
              <a:defRPr sz="2700"/>
            </a:lvl7pPr>
            <a:lvl8pPr marL="4258462" indent="0">
              <a:buNone/>
              <a:defRPr sz="2700"/>
            </a:lvl8pPr>
            <a:lvl9pPr marL="4866832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64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291" indent="0">
              <a:buNone/>
              <a:defRPr sz="1600"/>
            </a:lvl2pPr>
            <a:lvl3pPr marL="1216740" indent="0">
              <a:buNone/>
              <a:defRPr sz="1300"/>
            </a:lvl3pPr>
            <a:lvl4pPr marL="1825082" indent="0">
              <a:buNone/>
              <a:defRPr sz="1200"/>
            </a:lvl4pPr>
            <a:lvl5pPr marL="2433478" indent="0">
              <a:buNone/>
              <a:defRPr sz="1200"/>
            </a:lvl5pPr>
            <a:lvl6pPr marL="3041768" indent="0">
              <a:buNone/>
              <a:defRPr sz="1200"/>
            </a:lvl6pPr>
            <a:lvl7pPr marL="3650059" indent="0">
              <a:buNone/>
              <a:defRPr sz="1200"/>
            </a:lvl7pPr>
            <a:lvl8pPr marL="4258462" indent="0">
              <a:buNone/>
              <a:defRPr sz="1200"/>
            </a:lvl8pPr>
            <a:lvl9pPr marL="486683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9F365-8A01-4BC6-84A2-0BBD09E19F4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6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CE34A-4E9E-4C5C-BF5E-31787C1C240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8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88920"/>
            <a:ext cx="2743200" cy="59372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8920"/>
            <a:ext cx="8026400" cy="59372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A6DB6-CE6B-4316-9242-0B6CDA31268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5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784" y="1412875"/>
            <a:ext cx="5137149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3133" y="1412875"/>
            <a:ext cx="5139267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E5356-CC17-4513-9AD5-9761569ED71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0593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 vienna first p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840416" cy="6858000"/>
          </a:xfrm>
          <a:prstGeom prst="rect">
            <a:avLst/>
          </a:prstGeom>
        </p:spPr>
      </p:pic>
      <p:pic>
        <p:nvPicPr>
          <p:cNvPr id="3" name="Picture 2" descr="powerpoint vienna first page.jpg"/>
          <p:cNvPicPr>
            <a:picLocks noChangeAspect="1"/>
          </p:cNvPicPr>
          <p:nvPr userDrawn="1"/>
        </p:nvPicPr>
        <p:blipFill rotWithShape="1">
          <a:blip r:embed="rId2" cstate="print"/>
          <a:srcRect l="45721"/>
          <a:stretch/>
        </p:blipFill>
        <p:spPr>
          <a:xfrm>
            <a:off x="6850811" y="0"/>
            <a:ext cx="5341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8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447800"/>
            <a:ext cx="10363200" cy="4343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470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470"/>
            <a:ext cx="3860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470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5BB86D6-2386-4A8B-9A6B-57E621A090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4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9389533" y="4550627"/>
            <a:ext cx="2362200" cy="1669536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9389533" y="2890227"/>
            <a:ext cx="2362200" cy="1660400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9389533" y="1220689"/>
            <a:ext cx="2362200" cy="1669536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</a:lstStyle>
          <a:p>
            <a:endParaRPr lang="en-US" dirty="0"/>
          </a:p>
        </p:txBody>
      </p:sp>
      <p:sp>
        <p:nvSpPr>
          <p:cNvPr id="6" name="Content Placeholder 16"/>
          <p:cNvSpPr>
            <a:spLocks noGrp="1"/>
          </p:cNvSpPr>
          <p:nvPr>
            <p:ph sz="quarter" idx="13" hasCustomPrompt="1"/>
          </p:nvPr>
        </p:nvSpPr>
        <p:spPr>
          <a:xfrm>
            <a:off x="1211827" y="1558491"/>
            <a:ext cx="8023736" cy="55355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4400" b="1" baseline="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Insert heading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1211855" y="2271233"/>
            <a:ext cx="8023737" cy="47781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2100" b="1" i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2400" b="1" dirty="0" smtClean="0">
                <a:solidFill>
                  <a:schemeClr val="tx1"/>
                </a:solidFill>
              </a:rPr>
              <a:t>Sub</a:t>
            </a:r>
            <a:r>
              <a:rPr lang="en-GB" sz="2400" b="1" baseline="0" dirty="0" smtClean="0">
                <a:solidFill>
                  <a:schemeClr val="tx1"/>
                </a:solidFill>
              </a:rPr>
              <a:t> header option type here</a:t>
            </a:r>
            <a:endParaRPr lang="en-GB" sz="2400" b="1" dirty="0" smtClean="0">
              <a:solidFill>
                <a:schemeClr val="tx1"/>
              </a:solidFill>
            </a:endParaRP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1212876" y="2732292"/>
            <a:ext cx="8022167" cy="3233751"/>
          </a:xfrm>
          <a:prstGeom prst="rect">
            <a:avLst/>
          </a:prstGeom>
        </p:spPr>
        <p:txBody>
          <a:bodyPr vert="horz"/>
          <a:lstStyle>
            <a:lvl1pPr marL="401347" indent="-401347">
              <a:lnSpc>
                <a:spcPct val="110000"/>
              </a:lnSpc>
              <a:buClr>
                <a:schemeClr val="bg1"/>
              </a:buClr>
              <a:buSzPct val="150000"/>
              <a:buFont typeface="Wingdings" charset="2"/>
              <a:buChar char="§"/>
              <a:tabLst>
                <a:tab pos="631572" algn="l"/>
              </a:tabLst>
              <a:defRPr sz="210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defRPr>
            </a:lvl1pPr>
            <a:lvl2pPr marL="874497" indent="-401347">
              <a:lnSpc>
                <a:spcPct val="110000"/>
              </a:lnSpc>
              <a:buClr>
                <a:schemeClr val="bg1"/>
              </a:buClr>
              <a:tabLst/>
              <a:defRPr sz="210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defRPr>
            </a:lvl2pPr>
            <a:lvl4pPr marL="1825082" indent="0">
              <a:buNone/>
              <a:defRPr/>
            </a:lvl4pPr>
            <a:lvl5pPr marL="2433478" indent="0">
              <a:buNone/>
              <a:defRPr/>
            </a:lvl5pPr>
          </a:lstStyle>
          <a:p>
            <a:pPr lvl="0"/>
            <a:r>
              <a:rPr lang="en-GB" dirty="0" smtClean="0"/>
              <a:t>Bulleted list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12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4936324" y="777298"/>
            <a:ext cx="6947349" cy="215611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presentation title, date </a:t>
            </a:r>
            <a:r>
              <a:rPr lang="en-US" dirty="0" err="1" smtClean="0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42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164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4300"/>
              <a:t>Titeltext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89000" y="3536960"/>
            <a:ext cx="10414000" cy="7937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  <a:lvl2pPr marL="0" indent="85687" algn="ctr">
              <a:spcBef>
                <a:spcPts val="0"/>
              </a:spcBef>
              <a:buSzTx/>
              <a:buNone/>
              <a:defRPr sz="1700"/>
            </a:lvl2pPr>
            <a:lvl3pPr marL="0" indent="171374" algn="ctr">
              <a:spcBef>
                <a:spcPts val="0"/>
              </a:spcBef>
              <a:buSzTx/>
              <a:buNone/>
              <a:defRPr sz="1700"/>
            </a:lvl3pPr>
            <a:lvl4pPr marL="0" indent="257060" algn="ctr">
              <a:spcBef>
                <a:spcPts val="0"/>
              </a:spcBef>
              <a:buSzTx/>
              <a:buNone/>
              <a:defRPr sz="1700"/>
            </a:lvl4pPr>
            <a:lvl5pPr marL="0" indent="342746" algn="ctr">
              <a:spcBef>
                <a:spcPts val="0"/>
              </a:spcBef>
              <a:buSzTx/>
              <a:buNone/>
              <a:defRPr sz="1700"/>
            </a:lvl5pPr>
          </a:lstStyle>
          <a:p>
            <a:pPr lvl="0">
              <a:defRPr sz="1800"/>
            </a:pPr>
            <a:r>
              <a:rPr sz="1700"/>
              <a:t>Textebene 1</a:t>
            </a:r>
          </a:p>
          <a:p>
            <a:pPr lvl="1">
              <a:defRPr sz="1800"/>
            </a:pPr>
            <a:r>
              <a:rPr sz="1700"/>
              <a:t>Textebene 2</a:t>
            </a:r>
          </a:p>
          <a:p>
            <a:pPr lvl="2">
              <a:defRPr sz="1800"/>
            </a:pPr>
            <a:r>
              <a:rPr sz="1700"/>
              <a:t>Textebene 3</a:t>
            </a:r>
          </a:p>
          <a:p>
            <a:pPr lvl="3">
              <a:defRPr sz="1800"/>
            </a:pPr>
            <a:r>
              <a:rPr sz="1700"/>
              <a:t>Textebene 4</a:t>
            </a:r>
          </a:p>
          <a:p>
            <a:pPr lvl="4">
              <a:defRPr sz="1800"/>
            </a:pPr>
            <a:r>
              <a:rPr sz="1700"/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273591004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836627"/>
            <a:ext cx="103632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42093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24C4CEA-2253-427F-944D-ADEF84FB001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 userDrawn="1"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91410" tIns="45718" rIns="91410" bIns="45718" anchor="ctr"/>
          <a:lstStyle/>
          <a:p>
            <a:pPr algn="ctr" defTabSz="457023">
              <a:defRPr/>
            </a:pPr>
            <a:r>
              <a:rPr lang="da-DK" sz="19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4824" name="Billede 7" descr="WHO-EURO-EN-W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3" y="6003956"/>
            <a:ext cx="234103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55334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51234-732C-44FC-9CFB-691308A343F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67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0" tIns="45718" rIns="91410" bIns="45718" numCol="1" rtlCol="0" anchor="t" anchorCtr="0" compatLnSpc="1">
            <a:prstTxWarp prst="textNoShape">
              <a:avLst/>
            </a:prstTxWarp>
          </a:bodyPr>
          <a:lstStyle/>
          <a:p>
            <a:pPr defTabSz="914060" fontAlgn="base">
              <a:spcBef>
                <a:spcPct val="0"/>
              </a:spcBef>
              <a:spcAft>
                <a:spcPct val="0"/>
              </a:spcAft>
            </a:pPr>
            <a:endParaRPr lang="en-GB" sz="1900" b="1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1665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23" indent="0">
              <a:buNone/>
              <a:defRPr sz="1900"/>
            </a:lvl2pPr>
            <a:lvl3pPr marL="914060" indent="0">
              <a:buNone/>
              <a:defRPr sz="1600"/>
            </a:lvl3pPr>
            <a:lvl4pPr marL="1371090" indent="0">
              <a:buNone/>
              <a:defRPr sz="1500"/>
            </a:lvl4pPr>
            <a:lvl5pPr marL="1828120" indent="0">
              <a:buNone/>
              <a:defRPr sz="1500"/>
            </a:lvl5pPr>
            <a:lvl6pPr marL="2285158" indent="0">
              <a:buNone/>
              <a:defRPr sz="1500"/>
            </a:lvl6pPr>
            <a:lvl7pPr marL="2742178" indent="0">
              <a:buNone/>
              <a:defRPr sz="1500"/>
            </a:lvl7pPr>
            <a:lvl8pPr marL="3199200" indent="0">
              <a:buNone/>
              <a:defRPr sz="1500"/>
            </a:lvl8pPr>
            <a:lvl9pPr marL="3656223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385E9-A12F-4EFC-B46D-8BA154F8D8D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594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784" y="1412875"/>
            <a:ext cx="5137149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3133" y="1412875"/>
            <a:ext cx="5139267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E5356-CC17-4513-9AD5-9761569ED71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4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5" indent="0">
              <a:buNone/>
              <a:defRPr sz="2000" b="1"/>
            </a:lvl2pPr>
            <a:lvl3pPr marL="913742" indent="0">
              <a:buNone/>
              <a:defRPr sz="1900" b="1"/>
            </a:lvl3pPr>
            <a:lvl4pPr marL="1370614" indent="0">
              <a:buNone/>
              <a:defRPr sz="1600" b="1"/>
            </a:lvl4pPr>
            <a:lvl5pPr marL="1827485" indent="0">
              <a:buNone/>
              <a:defRPr sz="1600" b="1"/>
            </a:lvl5pPr>
            <a:lvl6pPr marL="2284374" indent="0">
              <a:buNone/>
              <a:defRPr sz="1600" b="1"/>
            </a:lvl6pPr>
            <a:lvl7pPr marL="2741226" indent="0">
              <a:buNone/>
              <a:defRPr sz="1600" b="1"/>
            </a:lvl7pPr>
            <a:lvl8pPr marL="3198080" indent="0">
              <a:buNone/>
              <a:defRPr sz="1600" b="1"/>
            </a:lvl8pPr>
            <a:lvl9pPr marL="36549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5" indent="0">
              <a:buNone/>
              <a:defRPr sz="2000" b="1"/>
            </a:lvl2pPr>
            <a:lvl3pPr marL="913742" indent="0">
              <a:buNone/>
              <a:defRPr sz="1900" b="1"/>
            </a:lvl3pPr>
            <a:lvl4pPr marL="1370614" indent="0">
              <a:buNone/>
              <a:defRPr sz="1600" b="1"/>
            </a:lvl4pPr>
            <a:lvl5pPr marL="1827485" indent="0">
              <a:buNone/>
              <a:defRPr sz="1600" b="1"/>
            </a:lvl5pPr>
            <a:lvl6pPr marL="2284374" indent="0">
              <a:buNone/>
              <a:defRPr sz="1600" b="1"/>
            </a:lvl6pPr>
            <a:lvl7pPr marL="2741226" indent="0">
              <a:buNone/>
              <a:defRPr sz="1600" b="1"/>
            </a:lvl7pPr>
            <a:lvl8pPr marL="3198080" indent="0">
              <a:buNone/>
              <a:defRPr sz="1600" b="1"/>
            </a:lvl8pPr>
            <a:lvl9pPr marL="36549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CECE9-C6C1-4B88-9253-21D0CD4E6AB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978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CECE9-C6C1-4B88-9253-21D0CD4E6AB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780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EAE57-E1B4-4B6F-B60B-3E99135A4D1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917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F663E-B2B6-4250-95FE-4965419A295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850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3" indent="0">
              <a:buNone/>
              <a:defRPr sz="1200"/>
            </a:lvl2pPr>
            <a:lvl3pPr marL="914060" indent="0">
              <a:buNone/>
              <a:defRPr sz="1100"/>
            </a:lvl3pPr>
            <a:lvl4pPr marL="1371090" indent="0">
              <a:buNone/>
              <a:defRPr sz="900"/>
            </a:lvl4pPr>
            <a:lvl5pPr marL="1828120" indent="0">
              <a:buNone/>
              <a:defRPr sz="900"/>
            </a:lvl5pPr>
            <a:lvl6pPr marL="2285158" indent="0">
              <a:buNone/>
              <a:defRPr sz="900"/>
            </a:lvl6pPr>
            <a:lvl7pPr marL="2742178" indent="0">
              <a:buNone/>
              <a:defRPr sz="900"/>
            </a:lvl7pPr>
            <a:lvl8pPr marL="3199200" indent="0">
              <a:buNone/>
              <a:defRPr sz="900"/>
            </a:lvl8pPr>
            <a:lvl9pPr marL="365622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9D8FD-3F13-49B8-AA63-1A52F2C9082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93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3" indent="0">
              <a:buNone/>
              <a:defRPr sz="2800"/>
            </a:lvl2pPr>
            <a:lvl3pPr marL="914060" indent="0">
              <a:buNone/>
              <a:defRPr sz="2400"/>
            </a:lvl3pPr>
            <a:lvl4pPr marL="1371090" indent="0">
              <a:buNone/>
              <a:defRPr sz="2000"/>
            </a:lvl4pPr>
            <a:lvl5pPr marL="1828120" indent="0">
              <a:buNone/>
              <a:defRPr sz="2000"/>
            </a:lvl5pPr>
            <a:lvl6pPr marL="2285158" indent="0">
              <a:buNone/>
              <a:defRPr sz="2000"/>
            </a:lvl6pPr>
            <a:lvl7pPr marL="2742178" indent="0">
              <a:buNone/>
              <a:defRPr sz="2000"/>
            </a:lvl7pPr>
            <a:lvl8pPr marL="3199200" indent="0">
              <a:buNone/>
              <a:defRPr sz="2000"/>
            </a:lvl8pPr>
            <a:lvl9pPr marL="365622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3" indent="0">
              <a:buNone/>
              <a:defRPr sz="1200"/>
            </a:lvl2pPr>
            <a:lvl3pPr marL="914060" indent="0">
              <a:buNone/>
              <a:defRPr sz="1100"/>
            </a:lvl3pPr>
            <a:lvl4pPr marL="1371090" indent="0">
              <a:buNone/>
              <a:defRPr sz="900"/>
            </a:lvl4pPr>
            <a:lvl5pPr marL="1828120" indent="0">
              <a:buNone/>
              <a:defRPr sz="900"/>
            </a:lvl5pPr>
            <a:lvl6pPr marL="2285158" indent="0">
              <a:buNone/>
              <a:defRPr sz="900"/>
            </a:lvl6pPr>
            <a:lvl7pPr marL="2742178" indent="0">
              <a:buNone/>
              <a:defRPr sz="900"/>
            </a:lvl7pPr>
            <a:lvl8pPr marL="3199200" indent="0">
              <a:buNone/>
              <a:defRPr sz="900"/>
            </a:lvl8pPr>
            <a:lvl9pPr marL="365622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9F365-8A01-4BC6-84A2-0BBD09E19F4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4993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CE34A-4E9E-4C5C-BF5E-31787C1C240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061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88915"/>
            <a:ext cx="2743200" cy="59372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8915"/>
            <a:ext cx="8026400" cy="59372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A6DB6-CE6B-4316-9242-0B6CDA31268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803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836627"/>
            <a:ext cx="103632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42093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24C4CEA-2253-427F-944D-ADEF84FB001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 userDrawn="1"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91422" tIns="45718" rIns="91422" bIns="45718" anchor="ctr"/>
          <a:lstStyle/>
          <a:p>
            <a:pPr algn="ctr" defTabSz="457095">
              <a:defRPr/>
            </a:pPr>
            <a:r>
              <a:rPr lang="da-DK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4824" name="Billede 7" descr="WHO-EURO-EN-W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3" y="6003948"/>
            <a:ext cx="234103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57108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51234-732C-44FC-9CFB-691308A343F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429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2" tIns="45718" rIns="91422" bIns="45718" numCol="1" rtlCol="0" anchor="t" anchorCtr="0" compatLnSpc="1">
            <a:prstTxWarp prst="textNoShape">
              <a:avLst/>
            </a:prstTxWarp>
          </a:bodyPr>
          <a:lstStyle/>
          <a:p>
            <a:pPr defTabSz="914196" fontAlgn="base">
              <a:spcBef>
                <a:spcPct val="0"/>
              </a:spcBef>
              <a:spcAft>
                <a:spcPct val="0"/>
              </a:spcAft>
            </a:pPr>
            <a:endParaRPr lang="en-GB" b="1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69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EAE57-E1B4-4B6F-B60B-3E99135A4D1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609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5" indent="0">
              <a:buNone/>
              <a:defRPr sz="1900"/>
            </a:lvl2pPr>
            <a:lvl3pPr marL="914196" indent="0">
              <a:buNone/>
              <a:defRPr sz="1600"/>
            </a:lvl3pPr>
            <a:lvl4pPr marL="1371294" indent="0">
              <a:buNone/>
              <a:defRPr sz="1500"/>
            </a:lvl4pPr>
            <a:lvl5pPr marL="1828392" indent="0">
              <a:buNone/>
              <a:defRPr sz="1500"/>
            </a:lvl5pPr>
            <a:lvl6pPr marL="2285494" indent="0">
              <a:buNone/>
              <a:defRPr sz="1500"/>
            </a:lvl6pPr>
            <a:lvl7pPr marL="2742586" indent="0">
              <a:buNone/>
              <a:defRPr sz="1500"/>
            </a:lvl7pPr>
            <a:lvl8pPr marL="3199680" indent="0">
              <a:buNone/>
              <a:defRPr sz="1500"/>
            </a:lvl8pPr>
            <a:lvl9pPr marL="3656775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385E9-A12F-4EFC-B46D-8BA154F8D8D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814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784" y="1412875"/>
            <a:ext cx="5137149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3133" y="1412875"/>
            <a:ext cx="5139267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E5356-CC17-4513-9AD5-9761569ED71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398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CECE9-C6C1-4B88-9253-21D0CD4E6AB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094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EAE57-E1B4-4B6F-B60B-3E99135A4D1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38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F663E-B2B6-4250-95FE-4965419A295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105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95" indent="0">
              <a:buNone/>
              <a:defRPr sz="1200"/>
            </a:lvl2pPr>
            <a:lvl3pPr marL="914196" indent="0">
              <a:buNone/>
              <a:defRPr sz="1100"/>
            </a:lvl3pPr>
            <a:lvl4pPr marL="1371294" indent="0">
              <a:buNone/>
              <a:defRPr sz="900"/>
            </a:lvl4pPr>
            <a:lvl5pPr marL="1828392" indent="0">
              <a:buNone/>
              <a:defRPr sz="900"/>
            </a:lvl5pPr>
            <a:lvl6pPr marL="2285494" indent="0">
              <a:buNone/>
              <a:defRPr sz="900"/>
            </a:lvl6pPr>
            <a:lvl7pPr marL="2742586" indent="0">
              <a:buNone/>
              <a:defRPr sz="900"/>
            </a:lvl7pPr>
            <a:lvl8pPr marL="3199680" indent="0">
              <a:buNone/>
              <a:defRPr sz="900"/>
            </a:lvl8pPr>
            <a:lvl9pPr marL="365677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9D8FD-3F13-49B8-AA63-1A52F2C9082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358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5" indent="0">
              <a:buNone/>
              <a:defRPr sz="2800"/>
            </a:lvl2pPr>
            <a:lvl3pPr marL="914196" indent="0">
              <a:buNone/>
              <a:defRPr sz="2400"/>
            </a:lvl3pPr>
            <a:lvl4pPr marL="1371294" indent="0">
              <a:buNone/>
              <a:defRPr sz="2000"/>
            </a:lvl4pPr>
            <a:lvl5pPr marL="1828392" indent="0">
              <a:buNone/>
              <a:defRPr sz="2000"/>
            </a:lvl5pPr>
            <a:lvl6pPr marL="2285494" indent="0">
              <a:buNone/>
              <a:defRPr sz="2000"/>
            </a:lvl6pPr>
            <a:lvl7pPr marL="2742586" indent="0">
              <a:buNone/>
              <a:defRPr sz="2000"/>
            </a:lvl7pPr>
            <a:lvl8pPr marL="3199680" indent="0">
              <a:buNone/>
              <a:defRPr sz="2000"/>
            </a:lvl8pPr>
            <a:lvl9pPr marL="3656775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95" indent="0">
              <a:buNone/>
              <a:defRPr sz="1200"/>
            </a:lvl2pPr>
            <a:lvl3pPr marL="914196" indent="0">
              <a:buNone/>
              <a:defRPr sz="1100"/>
            </a:lvl3pPr>
            <a:lvl4pPr marL="1371294" indent="0">
              <a:buNone/>
              <a:defRPr sz="900"/>
            </a:lvl4pPr>
            <a:lvl5pPr marL="1828392" indent="0">
              <a:buNone/>
              <a:defRPr sz="900"/>
            </a:lvl5pPr>
            <a:lvl6pPr marL="2285494" indent="0">
              <a:buNone/>
              <a:defRPr sz="900"/>
            </a:lvl6pPr>
            <a:lvl7pPr marL="2742586" indent="0">
              <a:buNone/>
              <a:defRPr sz="900"/>
            </a:lvl7pPr>
            <a:lvl8pPr marL="3199680" indent="0">
              <a:buNone/>
              <a:defRPr sz="900"/>
            </a:lvl8pPr>
            <a:lvl9pPr marL="365677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9F365-8A01-4BC6-84A2-0BBD09E19F4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591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CE34A-4E9E-4C5C-BF5E-31787C1C240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293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88915"/>
            <a:ext cx="2743200" cy="59372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8915"/>
            <a:ext cx="8026400" cy="59372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A6DB6-CE6B-4316-9242-0B6CDA31268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348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>
            <a:spLocks noChangeArrowheads="1"/>
          </p:cNvSpPr>
          <p:nvPr userDrawn="1"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a-DK" altLang="en-US" sz="1800" b="0" smtClean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Billede 7" descr="WHO-EURO-EN-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6003926"/>
            <a:ext cx="234103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836614"/>
            <a:ext cx="103632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420938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DFBC2-4EB9-4C43-A3F7-10F4769A5ED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2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F663E-B2B6-4250-95FE-4965419A295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23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2910C-4AFF-4B9F-A0B6-7B4FF69FA86E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674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0583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87F37-FEA0-4106-B1CB-FFBFFAF010A6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1868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784" y="1412875"/>
            <a:ext cx="5137149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3133" y="1412875"/>
            <a:ext cx="5139267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02FBF-C862-48DF-8368-DB0BEC57CC1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66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AB223-DA93-4425-B088-4A40DB2392A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17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0BAEB-8605-4FBD-B276-252742F9621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382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F41D3-41A1-4627-901D-6E35A9A7FB0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2270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5B9FF-30B3-44BB-8564-22D3CE66BCF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904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82765-4F1B-4CAE-A80A-4FA0C157B44F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6870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6DCA9-134F-4493-91C8-714FF7AC490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7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6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855" indent="0">
              <a:buNone/>
              <a:defRPr sz="1200"/>
            </a:lvl2pPr>
            <a:lvl3pPr marL="913742" indent="0">
              <a:buNone/>
              <a:defRPr sz="1100"/>
            </a:lvl3pPr>
            <a:lvl4pPr marL="1370614" indent="0">
              <a:buNone/>
              <a:defRPr sz="900"/>
            </a:lvl4pPr>
            <a:lvl5pPr marL="1827485" indent="0">
              <a:buNone/>
              <a:defRPr sz="900"/>
            </a:lvl5pPr>
            <a:lvl6pPr marL="2284374" indent="0">
              <a:buNone/>
              <a:defRPr sz="900"/>
            </a:lvl6pPr>
            <a:lvl7pPr marL="2741226" indent="0">
              <a:buNone/>
              <a:defRPr sz="900"/>
            </a:lvl7pPr>
            <a:lvl8pPr marL="3198080" indent="0">
              <a:buNone/>
              <a:defRPr sz="900"/>
            </a:lvl8pPr>
            <a:lvl9pPr marL="36549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9D8FD-3F13-49B8-AA63-1A52F2C9082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902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88913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8913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94EE3-2003-466C-829B-450E1D5026AF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9775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pPr lvl="0"/>
            <a:r>
              <a:rPr/>
              <a:t>Titeltext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89000" y="3536957"/>
            <a:ext cx="10414000" cy="79375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  <a:lvl2pPr marL="0" indent="85723" algn="ctr">
              <a:spcBef>
                <a:spcPts val="0"/>
              </a:spcBef>
              <a:buSzTx/>
              <a:buNone/>
              <a:defRPr sz="1700"/>
            </a:lvl2pPr>
            <a:lvl3pPr marL="0" indent="171446" algn="ctr">
              <a:spcBef>
                <a:spcPts val="0"/>
              </a:spcBef>
              <a:buSzTx/>
              <a:buNone/>
              <a:defRPr sz="1700"/>
            </a:lvl3pPr>
            <a:lvl4pPr marL="0" indent="257169" algn="ctr">
              <a:spcBef>
                <a:spcPts val="0"/>
              </a:spcBef>
              <a:buSzTx/>
              <a:buNone/>
              <a:defRPr sz="1700"/>
            </a:lvl4pPr>
            <a:lvl5pPr marL="0" indent="342891" algn="ctr">
              <a:spcBef>
                <a:spcPts val="0"/>
              </a:spcBef>
              <a:buSzTx/>
              <a:buNone/>
              <a:defRPr sz="1700"/>
            </a:lvl5pPr>
          </a:lstStyle>
          <a:p>
            <a:pPr lvl="0"/>
            <a:r>
              <a:rPr/>
              <a:t>Textebene 1</a:t>
            </a:r>
          </a:p>
          <a:p>
            <a:pPr lvl="1"/>
            <a:r>
              <a:rPr/>
              <a:t>Textebene 2</a:t>
            </a:r>
          </a:p>
          <a:p>
            <a:pPr lvl="2"/>
            <a:r>
              <a:rPr/>
              <a:t>Textebene 3</a:t>
            </a:r>
          </a:p>
          <a:p>
            <a:pPr lvl="3"/>
            <a:r>
              <a:rPr/>
              <a:t>Textebene 4</a:t>
            </a:r>
          </a:p>
          <a:p>
            <a:pPr lvl="4"/>
            <a:r>
              <a:rPr/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1787418979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" y="0"/>
            <a:ext cx="12184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766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0282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686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461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034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6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660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74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889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2" tIns="45718" rIns="91382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2784" y="1412875"/>
            <a:ext cx="10479616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2" tIns="45718" rIns="91382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63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2" tIns="45718" rIns="91382" bIns="45718" numCol="1" anchor="t" anchorCtr="0" compatLnSpc="1">
            <a:prstTxWarp prst="textNoShape">
              <a:avLst/>
            </a:prstTxWarp>
          </a:bodyPr>
          <a:lstStyle>
            <a:lvl1pPr>
              <a:defRPr sz="15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63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2" tIns="45718" rIns="91382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63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2" tIns="45718" rIns="91382" bIns="45718" numCol="1" anchor="t" anchorCtr="0" compatLnSpc="1">
            <a:prstTxWarp prst="textNoShape">
              <a:avLst/>
            </a:prstTxWarp>
          </a:bodyPr>
          <a:lstStyle>
            <a:lvl1pPr algn="r">
              <a:defRPr sz="15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99B88D-B8AF-470B-9EC7-24123FF4259B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91382" tIns="45718" rIns="91382" bIns="45718" anchor="ctr"/>
          <a:lstStyle/>
          <a:p>
            <a:pPr algn="ctr" defTabSz="456855">
              <a:defRPr/>
            </a:pPr>
            <a:r>
              <a:rPr lang="da-DK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32" name="Billede 7" descr="WHO-EURO-EN-W.eps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3201" y="6004095"/>
            <a:ext cx="186035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99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5pPr>
      <a:lvl6pPr marL="456855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6pPr>
      <a:lvl7pPr marL="913742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7pPr>
      <a:lvl8pPr marL="1370614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8pPr>
      <a:lvl9pPr marL="1827485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9pPr>
    </p:titleStyle>
    <p:bodyStyle>
      <a:lvl1pPr marL="342666" indent="-342666" algn="l" rtl="0" eaLnBrk="1" fontAlgn="base" hangingPunct="1">
        <a:spcBef>
          <a:spcPct val="20000"/>
        </a:spcBef>
        <a:spcAft>
          <a:spcPct val="1500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409" indent="-285557" algn="l" rtl="0" eaLnBrk="1" fontAlgn="base" hangingPunct="1">
        <a:spcBef>
          <a:spcPct val="20000"/>
        </a:spcBef>
        <a:spcAft>
          <a:spcPct val="15000"/>
        </a:spcAft>
        <a:buChar char="–"/>
        <a:defRPr sz="2800">
          <a:solidFill>
            <a:schemeClr val="tx1"/>
          </a:solidFill>
          <a:latin typeface="+mn-lt"/>
        </a:defRPr>
      </a:lvl2pPr>
      <a:lvl3pPr marL="1142186" indent="-228445" algn="l" rtl="0" eaLnBrk="1" fontAlgn="base" hangingPunct="1">
        <a:spcBef>
          <a:spcPct val="20000"/>
        </a:spcBef>
        <a:spcAft>
          <a:spcPct val="15000"/>
        </a:spcAft>
        <a:buChar char="•"/>
        <a:defRPr sz="2400">
          <a:solidFill>
            <a:schemeClr val="tx1"/>
          </a:solidFill>
          <a:latin typeface="+mn-lt"/>
        </a:defRPr>
      </a:lvl3pPr>
      <a:lvl4pPr marL="1599040" indent="-228445" algn="l" rtl="0" eaLnBrk="1" fontAlgn="base" hangingPunct="1">
        <a:spcBef>
          <a:spcPct val="20000"/>
        </a:spcBef>
        <a:spcAft>
          <a:spcPct val="15000"/>
        </a:spcAft>
        <a:buChar char="–"/>
        <a:defRPr sz="2000">
          <a:solidFill>
            <a:schemeClr val="tx1"/>
          </a:solidFill>
          <a:latin typeface="+mn-lt"/>
        </a:defRPr>
      </a:lvl4pPr>
      <a:lvl5pPr marL="2055895" indent="-228445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5pPr>
      <a:lvl6pPr marL="2512783" indent="-228445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6pPr>
      <a:lvl7pPr marL="2969654" indent="-228445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7pPr>
      <a:lvl8pPr marL="3426525" indent="-228445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8pPr>
      <a:lvl9pPr marL="3883414" indent="-228445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5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42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14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85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74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26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80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35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394" tIns="60697" rIns="121394" bIns="60697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52"/>
            <a:ext cx="10972800" cy="3845023"/>
          </a:xfrm>
          <a:prstGeom prst="rect">
            <a:avLst/>
          </a:prstGeom>
        </p:spPr>
        <p:txBody>
          <a:bodyPr vert="horz" lIns="121394" tIns="60697" rIns="121394" bIns="6069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4"/>
            <a:ext cx="2844800" cy="365125"/>
          </a:xfrm>
          <a:prstGeom prst="rect">
            <a:avLst/>
          </a:prstGeom>
        </p:spPr>
        <p:txBody>
          <a:bodyPr vert="horz" lIns="121394" tIns="60697" rIns="121394" bIns="6069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3290"/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3290"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4"/>
            <a:ext cx="3860800" cy="365125"/>
          </a:xfrm>
          <a:prstGeom prst="rect">
            <a:avLst/>
          </a:prstGeom>
        </p:spPr>
        <p:txBody>
          <a:bodyPr vert="horz" lIns="121394" tIns="60697" rIns="121394" bIns="6069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32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4"/>
            <a:ext cx="2844800" cy="365125"/>
          </a:xfrm>
          <a:prstGeom prst="rect">
            <a:avLst/>
          </a:prstGeom>
        </p:spPr>
        <p:txBody>
          <a:bodyPr vert="horz" lIns="121394" tIns="60697" rIns="121394" bIns="6069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3290"/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32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" y="5842000"/>
            <a:ext cx="12187936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0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ctr" defTabSz="1213290" rtl="0" eaLnBrk="1" latinLnBrk="0" hangingPunct="1">
        <a:spcBef>
          <a:spcPct val="0"/>
        </a:spcBef>
        <a:buNone/>
        <a:defRPr sz="5300" kern="1200">
          <a:solidFill>
            <a:srgbClr val="00558E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</p:titleStyle>
    <p:bodyStyle>
      <a:lvl1pPr marL="454839" indent="-454839" algn="l" defTabSz="1213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985870" indent="-379161" algn="l" defTabSz="12132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516515" indent="-303224" algn="l" defTabSz="1213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2123182" indent="-303224" algn="l" defTabSz="12132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729802" indent="-303224" algn="l" defTabSz="121329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3336255" indent="-303224" algn="l" defTabSz="1213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2963" indent="-303224" algn="l" defTabSz="1213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565" indent="-303224" algn="l" defTabSz="1213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6226" indent="-303224" algn="l" defTabSz="1213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32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468" algn="l" defTabSz="12132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290" algn="l" defTabSz="12132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869" algn="l" defTabSz="12132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578" algn="l" defTabSz="12132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3028" algn="l" defTabSz="12132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9582" algn="l" defTabSz="12132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6273" algn="l" defTabSz="12132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2879" algn="l" defTabSz="12132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3845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" y="6093297"/>
            <a:ext cx="12186459" cy="7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0558E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889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42" tIns="60921" rIns="121842" bIns="6092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2784" y="1412875"/>
            <a:ext cx="10479616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42" tIns="60921" rIns="121842" bIns="609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43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42" tIns="60921" rIns="121842" bIns="60921" numCol="1" anchor="t" anchorCtr="0" compatLnSpc="1">
            <a:prstTxWarp prst="textNoShape">
              <a:avLst/>
            </a:prstTxWarp>
          </a:bodyPr>
          <a:lstStyle>
            <a:lvl1pPr>
              <a:defRPr sz="1900" b="0"/>
            </a:lvl1pPr>
          </a:lstStyle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43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42" tIns="60921" rIns="121842" bIns="60921" numCol="1" anchor="t" anchorCtr="0" compatLnSpc="1">
            <a:prstTxWarp prst="textNoShape">
              <a:avLst/>
            </a:prstTxWarp>
          </a:bodyPr>
          <a:lstStyle>
            <a:lvl1pPr algn="ctr">
              <a:defRPr sz="1900" b="0"/>
            </a:lvl1pPr>
          </a:lstStyle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43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42" tIns="60921" rIns="121842" bIns="60921" numCol="1" anchor="t" anchorCtr="0" compatLnSpc="1">
            <a:prstTxWarp prst="textNoShape">
              <a:avLst/>
            </a:prstTxWarp>
          </a:bodyPr>
          <a:lstStyle>
            <a:lvl1pPr algn="r">
              <a:defRPr sz="1900" b="0"/>
            </a:lvl1pPr>
          </a:lstStyle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fld id="{FC99B88D-B8AF-470B-9EC7-24123FF4259B}" type="slidenum">
              <a:rPr lang="en-GB" smtClean="0">
                <a:solidFill>
                  <a:srgbClr val="000000"/>
                </a:solidFill>
              </a:rPr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121842" tIns="60921" rIns="121842" bIns="60921" anchor="ctr"/>
          <a:lstStyle/>
          <a:p>
            <a:pPr algn="ctr" defTabSz="609139">
              <a:defRPr/>
            </a:pPr>
            <a:r>
              <a:rPr lang="da-DK" sz="19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32" name="Billede 7" descr="WHO-EURO-EN-W.eps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3201" y="6004039"/>
            <a:ext cx="186035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482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5pPr>
      <a:lvl6pPr marL="609139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6pPr>
      <a:lvl7pPr marL="121833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7pPr>
      <a:lvl8pPr marL="1827485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8pPr>
      <a:lvl9pPr marL="2436658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9pPr>
    </p:titleStyle>
    <p:bodyStyle>
      <a:lvl1pPr marL="456855" indent="-456855" algn="l" rtl="0" eaLnBrk="1" fontAlgn="base" hangingPunct="1">
        <a:spcBef>
          <a:spcPct val="20000"/>
        </a:spcBef>
        <a:spcAft>
          <a:spcPct val="1500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989902" indent="-380729" algn="l" rtl="0" eaLnBrk="1" fontAlgn="base" hangingPunct="1">
        <a:spcBef>
          <a:spcPct val="20000"/>
        </a:spcBef>
        <a:spcAft>
          <a:spcPct val="15000"/>
        </a:spcAft>
        <a:buChar char="–"/>
        <a:defRPr sz="3700">
          <a:solidFill>
            <a:schemeClr val="tx1"/>
          </a:solidFill>
          <a:latin typeface="+mn-lt"/>
        </a:defRPr>
      </a:lvl2pPr>
      <a:lvl3pPr marL="1522899" indent="-304568" algn="l" rtl="0" eaLnBrk="1" fontAlgn="base" hangingPunct="1">
        <a:spcBef>
          <a:spcPct val="20000"/>
        </a:spcBef>
        <a:spcAft>
          <a:spcPct val="15000"/>
        </a:spcAft>
        <a:buChar char="•"/>
        <a:defRPr sz="3200">
          <a:solidFill>
            <a:schemeClr val="tx1"/>
          </a:solidFill>
          <a:latin typeface="+mn-lt"/>
        </a:defRPr>
      </a:lvl3pPr>
      <a:lvl4pPr marL="2132053" indent="-304568" algn="l" rtl="0" eaLnBrk="1" fontAlgn="base" hangingPunct="1">
        <a:spcBef>
          <a:spcPct val="20000"/>
        </a:spcBef>
        <a:spcAft>
          <a:spcPct val="15000"/>
        </a:spcAft>
        <a:buChar char="–"/>
        <a:defRPr sz="2700">
          <a:solidFill>
            <a:schemeClr val="tx1"/>
          </a:solidFill>
          <a:latin typeface="+mn-lt"/>
        </a:defRPr>
      </a:lvl4pPr>
      <a:lvl5pPr marL="2741226" indent="-304568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5pPr>
      <a:lvl6pPr marL="3350364" indent="-304568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6pPr>
      <a:lvl7pPr marL="3959538" indent="-304568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7pPr>
      <a:lvl8pPr marL="4568694" indent="-304568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8pPr>
      <a:lvl9pPr marL="5177849" indent="-304568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3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39" algn="l" defTabSz="12183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330" algn="l" defTabSz="12183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485" algn="l" defTabSz="12183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658" algn="l" defTabSz="12183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796" algn="l" defTabSz="12183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935" algn="l" defTabSz="12183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107" algn="l" defTabSz="12183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263" algn="l" defTabSz="12183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58" tIns="60929" rIns="121858" bIns="6092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2"/>
            <a:ext cx="10972800" cy="3845023"/>
          </a:xfrm>
          <a:prstGeom prst="rect">
            <a:avLst/>
          </a:prstGeom>
        </p:spPr>
        <p:txBody>
          <a:bodyPr vert="horz" lIns="121858" tIns="60929" rIns="121858" bIns="6092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0"/>
            <a:ext cx="2844800" cy="365125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0"/>
            <a:fld id="{E62B3E33-8839-4BC9-A14F-086D518C83E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8510"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0"/>
            <a:ext cx="3860800" cy="365125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0"/>
            <a:ext cx="2844800" cy="365125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0"/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" y="5842000"/>
            <a:ext cx="12187936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2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 ftr="0" dt="0"/>
  <p:txStyles>
    <p:titleStyle>
      <a:lvl1pPr algn="ctr" defTabSz="1218510" rtl="0" eaLnBrk="1" latinLnBrk="0" hangingPunct="1">
        <a:spcBef>
          <a:spcPct val="0"/>
        </a:spcBef>
        <a:buNone/>
        <a:defRPr sz="5300" kern="1200">
          <a:solidFill>
            <a:srgbClr val="00558E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</p:titleStyle>
    <p:bodyStyle>
      <a:lvl1pPr marL="456927" indent="-456927" algn="l" defTabSz="121851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990046" indent="-380785" algn="l" defTabSz="121851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523127" indent="-304616" algn="l" defTabSz="12185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2132373" indent="-304616" algn="l" defTabSz="12185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741634" indent="-304616" algn="l" defTabSz="121851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3350868" indent="-304616" algn="l" defTabSz="12185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130" indent="-304616" algn="l" defTabSz="12185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378" indent="-304616" algn="l" defTabSz="12185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625" indent="-304616" algn="l" defTabSz="12185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35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0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5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18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52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48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74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995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889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701" tIns="60850" rIns="121701" bIns="608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2784" y="1412875"/>
            <a:ext cx="10479616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701" tIns="60850" rIns="121701" bIns="608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343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701" tIns="60850" rIns="121701" bIns="60850" numCol="1" anchor="t" anchorCtr="0" compatLnSpc="1">
            <a:prstTxWarp prst="textNoShape">
              <a:avLst/>
            </a:prstTxWarp>
          </a:bodyPr>
          <a:lstStyle>
            <a:lvl1pPr>
              <a:defRPr sz="1900" b="0"/>
            </a:lvl1pPr>
          </a:lstStyle>
          <a:p>
            <a:pPr defTabSz="912655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343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701" tIns="60850" rIns="121701" bIns="60850" numCol="1" anchor="t" anchorCtr="0" compatLnSpc="1">
            <a:prstTxWarp prst="textNoShape">
              <a:avLst/>
            </a:prstTxWarp>
          </a:bodyPr>
          <a:lstStyle>
            <a:lvl1pPr algn="ctr">
              <a:defRPr sz="1900" b="0"/>
            </a:lvl1pPr>
          </a:lstStyle>
          <a:p>
            <a:pPr defTabSz="912655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343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701" tIns="60850" rIns="121701" bIns="60850" numCol="1" anchor="t" anchorCtr="0" compatLnSpc="1">
            <a:prstTxWarp prst="textNoShape">
              <a:avLst/>
            </a:prstTxWarp>
          </a:bodyPr>
          <a:lstStyle>
            <a:lvl1pPr algn="r">
              <a:defRPr sz="1900" b="0"/>
            </a:lvl1pPr>
          </a:lstStyle>
          <a:p>
            <a:pPr defTabSz="912655" fontAlgn="base">
              <a:spcBef>
                <a:spcPct val="0"/>
              </a:spcBef>
              <a:spcAft>
                <a:spcPct val="0"/>
              </a:spcAft>
            </a:pPr>
            <a:fld id="{FC99B88D-B8AF-470B-9EC7-24123FF4259B}" type="slidenum">
              <a:rPr lang="en-GB" smtClean="0">
                <a:solidFill>
                  <a:srgbClr val="000000"/>
                </a:solidFill>
              </a:rPr>
              <a:pPr defTabSz="91265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121701" tIns="60850" rIns="121701" bIns="60850" anchor="ctr"/>
          <a:lstStyle/>
          <a:p>
            <a:pPr algn="ctr" defTabSz="608291">
              <a:defRPr/>
            </a:pPr>
            <a:r>
              <a:rPr lang="da-DK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32" name="Billede 7" descr="WHO-EURO-EN-W.eps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03201" y="6004235"/>
            <a:ext cx="186035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469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5pPr>
      <a:lvl6pPr marL="608291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6pPr>
      <a:lvl7pPr marL="121674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7pPr>
      <a:lvl8pPr marL="1825082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8pPr>
      <a:lvl9pPr marL="2433478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9pPr>
    </p:titleStyle>
    <p:bodyStyle>
      <a:lvl1pPr marL="456219" indent="-456219" algn="l" rtl="0" eaLnBrk="1" fontAlgn="base" hangingPunct="1">
        <a:spcBef>
          <a:spcPct val="20000"/>
        </a:spcBef>
        <a:spcAft>
          <a:spcPct val="1500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988630" indent="-380234" algn="l" rtl="0" eaLnBrk="1" fontAlgn="base" hangingPunct="1">
        <a:spcBef>
          <a:spcPct val="20000"/>
        </a:spcBef>
        <a:spcAft>
          <a:spcPct val="15000"/>
        </a:spcAft>
        <a:buChar char="–"/>
        <a:defRPr sz="3700">
          <a:solidFill>
            <a:schemeClr val="tx1"/>
          </a:solidFill>
          <a:latin typeface="+mn-lt"/>
        </a:defRPr>
      </a:lvl2pPr>
      <a:lvl3pPr marL="1520885" indent="-304144" algn="l" rtl="0" eaLnBrk="1" fontAlgn="base" hangingPunct="1">
        <a:spcBef>
          <a:spcPct val="20000"/>
        </a:spcBef>
        <a:spcAft>
          <a:spcPct val="15000"/>
        </a:spcAft>
        <a:buChar char="•"/>
        <a:defRPr sz="3200">
          <a:solidFill>
            <a:schemeClr val="tx1"/>
          </a:solidFill>
          <a:latin typeface="+mn-lt"/>
        </a:defRPr>
      </a:lvl3pPr>
      <a:lvl4pPr marL="2129227" indent="-304144" algn="l" rtl="0" eaLnBrk="1" fontAlgn="base" hangingPunct="1">
        <a:spcBef>
          <a:spcPct val="20000"/>
        </a:spcBef>
        <a:spcAft>
          <a:spcPct val="15000"/>
        </a:spcAft>
        <a:buChar char="–"/>
        <a:defRPr sz="2700">
          <a:solidFill>
            <a:schemeClr val="tx1"/>
          </a:solidFill>
          <a:latin typeface="+mn-lt"/>
        </a:defRPr>
      </a:lvl4pPr>
      <a:lvl5pPr marL="2737622" indent="-304144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5pPr>
      <a:lvl6pPr marL="3345912" indent="-304144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6pPr>
      <a:lvl7pPr marL="3954309" indent="-304144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7pPr>
      <a:lvl8pPr marL="4562653" indent="-304144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8pPr>
      <a:lvl9pPr marL="5170995" indent="-304144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67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291" algn="l" defTabSz="12167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740" algn="l" defTabSz="12167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82" algn="l" defTabSz="12167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478" algn="l" defTabSz="12167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768" algn="l" defTabSz="12167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059" algn="l" defTabSz="12167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8462" algn="l" defTabSz="12167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6832" algn="l" defTabSz="12167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889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18" rIns="91410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2784" y="1412875"/>
            <a:ext cx="10479616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18" rIns="91410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3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18" rIns="91410" bIns="45718" numCol="1" anchor="t" anchorCtr="0" compatLnSpc="1">
            <a:prstTxWarp prst="textNoShape">
              <a:avLst/>
            </a:prstTxWarp>
          </a:bodyPr>
          <a:lstStyle>
            <a:lvl1pPr>
              <a:defRPr sz="1500" b="0"/>
            </a:lvl1pPr>
          </a:lstStyle>
          <a:p>
            <a:pPr defTabSz="91406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3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18" rIns="91410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 b="0"/>
            </a:lvl1pPr>
          </a:lstStyle>
          <a:p>
            <a:pPr defTabSz="91406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3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18" rIns="91410" bIns="45718" numCol="1" anchor="t" anchorCtr="0" compatLnSpc="1">
            <a:prstTxWarp prst="textNoShape">
              <a:avLst/>
            </a:prstTxWarp>
          </a:bodyPr>
          <a:lstStyle>
            <a:lvl1pPr algn="r">
              <a:defRPr sz="1500" b="0"/>
            </a:lvl1pPr>
          </a:lstStyle>
          <a:p>
            <a:pPr defTabSz="914060" fontAlgn="base">
              <a:spcBef>
                <a:spcPct val="0"/>
              </a:spcBef>
              <a:spcAft>
                <a:spcPct val="0"/>
              </a:spcAft>
            </a:pPr>
            <a:fld id="{FC99B88D-B8AF-470B-9EC7-24123FF4259B}" type="slidenum">
              <a:rPr lang="en-GB" smtClean="0">
                <a:solidFill>
                  <a:srgbClr val="000000"/>
                </a:solidFill>
              </a:rPr>
              <a:pPr defTabSz="9140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91410" tIns="45718" rIns="91410" bIns="45718" anchor="ctr"/>
          <a:lstStyle/>
          <a:p>
            <a:pPr algn="ctr" defTabSz="457023">
              <a:defRPr/>
            </a:pPr>
            <a:r>
              <a:rPr lang="da-DK" sz="19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32" name="Billede 7" descr="WHO-EURO-EN-W.eps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3203" y="6003956"/>
            <a:ext cx="234103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243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5pPr>
      <a:lvl6pPr marL="457023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6pPr>
      <a:lvl7pPr marL="91406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7pPr>
      <a:lvl8pPr marL="137109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8pPr>
      <a:lvl9pPr marL="182812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9pPr>
    </p:titleStyle>
    <p:bodyStyle>
      <a:lvl1pPr marL="342778" indent="-342778" algn="l" rtl="0" eaLnBrk="1" fontAlgn="base" hangingPunct="1">
        <a:spcBef>
          <a:spcPct val="20000"/>
        </a:spcBef>
        <a:spcAft>
          <a:spcPct val="1500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671" indent="-285650" algn="l" rtl="0" eaLnBrk="1" fontAlgn="base" hangingPunct="1">
        <a:spcBef>
          <a:spcPct val="20000"/>
        </a:spcBef>
        <a:spcAft>
          <a:spcPct val="15000"/>
        </a:spcAft>
        <a:buChar char="–"/>
        <a:defRPr sz="2800">
          <a:solidFill>
            <a:schemeClr val="tx1"/>
          </a:solidFill>
          <a:latin typeface="+mn-lt"/>
        </a:defRPr>
      </a:lvl2pPr>
      <a:lvl3pPr marL="1142578" indent="-228520" algn="l" rtl="0" eaLnBrk="1" fontAlgn="base" hangingPunct="1">
        <a:spcBef>
          <a:spcPct val="20000"/>
        </a:spcBef>
        <a:spcAft>
          <a:spcPct val="15000"/>
        </a:spcAft>
        <a:buChar char="•"/>
        <a:defRPr sz="2400">
          <a:solidFill>
            <a:schemeClr val="tx1"/>
          </a:solidFill>
          <a:latin typeface="+mn-lt"/>
        </a:defRPr>
      </a:lvl3pPr>
      <a:lvl4pPr marL="1599600" indent="-228520" algn="l" rtl="0" eaLnBrk="1" fontAlgn="base" hangingPunct="1">
        <a:spcBef>
          <a:spcPct val="20000"/>
        </a:spcBef>
        <a:spcAft>
          <a:spcPct val="15000"/>
        </a:spcAft>
        <a:buChar char="–"/>
        <a:defRPr sz="2000">
          <a:solidFill>
            <a:schemeClr val="tx1"/>
          </a:solidFill>
          <a:latin typeface="+mn-lt"/>
        </a:defRPr>
      </a:lvl4pPr>
      <a:lvl5pPr marL="2056623" indent="-22852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5pPr>
      <a:lvl6pPr marL="2513660" indent="-22852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6pPr>
      <a:lvl7pPr marL="2970690" indent="-22852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7pPr>
      <a:lvl8pPr marL="3427720" indent="-22852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8pPr>
      <a:lvl9pPr marL="3884758" indent="-22852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889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8" rIns="91422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2784" y="1412875"/>
            <a:ext cx="10479616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8" rIns="91422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3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8" rIns="91422" bIns="45718" numCol="1" anchor="t" anchorCtr="0" compatLnSpc="1">
            <a:prstTxWarp prst="textNoShape">
              <a:avLst/>
            </a:prstTxWarp>
          </a:bodyPr>
          <a:lstStyle>
            <a:lvl1pPr>
              <a:defRPr sz="1500" b="0"/>
            </a:lvl1pPr>
          </a:lstStyle>
          <a:p>
            <a:pPr defTabSz="914196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3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8" rIns="91422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 b="0"/>
            </a:lvl1pPr>
          </a:lstStyle>
          <a:p>
            <a:pPr defTabSz="914196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3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8" rIns="91422" bIns="45718" numCol="1" anchor="t" anchorCtr="0" compatLnSpc="1">
            <a:prstTxWarp prst="textNoShape">
              <a:avLst/>
            </a:prstTxWarp>
          </a:bodyPr>
          <a:lstStyle>
            <a:lvl1pPr algn="r">
              <a:defRPr sz="1500" b="0"/>
            </a:lvl1pPr>
          </a:lstStyle>
          <a:p>
            <a:pPr defTabSz="914196" fontAlgn="base">
              <a:spcBef>
                <a:spcPct val="0"/>
              </a:spcBef>
              <a:spcAft>
                <a:spcPct val="0"/>
              </a:spcAft>
            </a:pPr>
            <a:fld id="{FC99B88D-B8AF-470B-9EC7-24123FF4259B}" type="slidenum">
              <a:rPr lang="en-GB" smtClean="0">
                <a:solidFill>
                  <a:srgbClr val="000000"/>
                </a:solidFill>
              </a:rPr>
              <a:pPr defTabSz="91419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91422" tIns="45718" rIns="91422" bIns="45718" anchor="ctr"/>
          <a:lstStyle/>
          <a:p>
            <a:pPr algn="ctr" defTabSz="457095">
              <a:defRPr/>
            </a:pPr>
            <a:r>
              <a:rPr lang="da-DK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32" name="Billede 7" descr="WHO-EURO-EN-W.eps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3203" y="6003948"/>
            <a:ext cx="234103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412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5pPr>
      <a:lvl6pPr marL="457095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6pPr>
      <a:lvl7pPr marL="914196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7pPr>
      <a:lvl8pPr marL="1371294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8pPr>
      <a:lvl9pPr marL="1828392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9pPr>
    </p:titleStyle>
    <p:bodyStyle>
      <a:lvl1pPr marL="342826" indent="-342826" algn="l" rtl="0" eaLnBrk="1" fontAlgn="base" hangingPunct="1">
        <a:spcBef>
          <a:spcPct val="20000"/>
        </a:spcBef>
        <a:spcAft>
          <a:spcPct val="1500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90" algn="l" rtl="0" eaLnBrk="1" fontAlgn="base" hangingPunct="1">
        <a:spcBef>
          <a:spcPct val="20000"/>
        </a:spcBef>
        <a:spcAft>
          <a:spcPct val="15000"/>
        </a:spcAft>
        <a:buChar char="–"/>
        <a:defRPr sz="2800">
          <a:solidFill>
            <a:schemeClr val="tx1"/>
          </a:solidFill>
          <a:latin typeface="+mn-lt"/>
        </a:defRPr>
      </a:lvl2pPr>
      <a:lvl3pPr marL="1142746" indent="-228552" algn="l" rtl="0" eaLnBrk="1" fontAlgn="base" hangingPunct="1">
        <a:spcBef>
          <a:spcPct val="20000"/>
        </a:spcBef>
        <a:spcAft>
          <a:spcPct val="15000"/>
        </a:spcAft>
        <a:buChar char="•"/>
        <a:defRPr sz="2400">
          <a:solidFill>
            <a:schemeClr val="tx1"/>
          </a:solidFill>
          <a:latin typeface="+mn-lt"/>
        </a:defRPr>
      </a:lvl3pPr>
      <a:lvl4pPr marL="1599840" indent="-228552" algn="l" rtl="0" eaLnBrk="1" fontAlgn="base" hangingPunct="1">
        <a:spcBef>
          <a:spcPct val="20000"/>
        </a:spcBef>
        <a:spcAft>
          <a:spcPct val="15000"/>
        </a:spcAft>
        <a:buChar char="–"/>
        <a:defRPr sz="2000">
          <a:solidFill>
            <a:schemeClr val="tx1"/>
          </a:solidFill>
          <a:latin typeface="+mn-lt"/>
        </a:defRPr>
      </a:lvl4pPr>
      <a:lvl5pPr marL="2056935" indent="-228552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5pPr>
      <a:lvl6pPr marL="2514036" indent="-228552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6pPr>
      <a:lvl7pPr marL="2971134" indent="-228552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7pPr>
      <a:lvl8pPr marL="3428232" indent="-228552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8pPr>
      <a:lvl9pPr marL="3885334" indent="-228552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2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889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2784" y="1412875"/>
            <a:ext cx="10479616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928D125-EE3C-4B34-A873-73884BD4D3F3}" type="slidenum">
              <a:rPr lang="en-GB" altLang="en-US">
                <a:solidFill>
                  <a:srgbClr val="000000"/>
                </a:solidFill>
                <a:ea typeface="ＭＳ Ｐゴシック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1" name="Rektangel 6"/>
          <p:cNvSpPr>
            <a:spLocks noChangeArrowheads="1"/>
          </p:cNvSpPr>
          <p:nvPr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a-DK" altLang="en-US" sz="1800" b="0" smtClean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32" name="Billede 7" descr="WHO-EURO-EN-W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6003926"/>
            <a:ext cx="234103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09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+mj-lt"/>
          <a:ea typeface="ＭＳ Ｐゴシック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  <a:ea typeface="ＭＳ Ｐゴシック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  <a:ea typeface="ＭＳ Ｐゴシック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  <a:ea typeface="ＭＳ Ｐゴシック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  <a:ea typeface="ＭＳ Ｐゴシック" pitchFamily="34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15000"/>
        </a:spcAft>
        <a:buChar char="•"/>
        <a:defRPr sz="28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1500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1500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1500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384502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" y="5842000"/>
            <a:ext cx="12187936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10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300" kern="1200">
          <a:solidFill>
            <a:srgbClr val="00558E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322" tIns="45718" rIns="91322" bIns="45718" rtlCol="0" anchor="ctr">
            <a:normAutofit/>
          </a:bodyPr>
          <a:lstStyle/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22" tIns="45718" rIns="91322" bIns="45718" rtlCol="0">
            <a:normAutofit/>
          </a:bodyPr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322" tIns="45718" rIns="9132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63"/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 defTabSz="913063"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322" tIns="45718" rIns="9132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63"/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322" tIns="45718" rIns="9132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63"/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 defTabSz="913063"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695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30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5" indent="-228285" algn="l" defTabSz="913063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54" indent="-228285" algn="l" defTabSz="91306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46" indent="-228285" algn="l" defTabSz="91306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40" indent="-228285" algn="l" defTabSz="91306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35" indent="-228285" algn="l" defTabSz="91306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03" indent="-228285" algn="l" defTabSz="91306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34" indent="-228285" algn="l" defTabSz="91306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65" indent="-228285" algn="l" defTabSz="91306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534" indent="-228285" algn="l" defTabSz="91306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30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5" algn="l" defTabSz="9130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63" algn="l" defTabSz="9130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94" algn="l" defTabSz="9130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25" algn="l" defTabSz="9130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94" algn="l" defTabSz="9130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86" algn="l" defTabSz="9130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80" algn="l" defTabSz="9130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175" algn="l" defTabSz="9130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cid:image001.jpg@01D34C0D.A991B220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.who.int/en/health-topics/noncommunicable-diseases/pages/who-european-office-for-the-prevention-and-control-of-noncommunicable-diseases-ncd-office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ncdoffice.link/Monitoring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://www.ncdoffice.link/CountryProfile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666560" y="1398209"/>
            <a:ext cx="10783912" cy="1470025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healthy nutrition &amp; sustainable development goals via implementation of WHO best buys for NCDs</a:t>
            </a:r>
            <a:r>
              <a:rPr lang="en-US" sz="4400" b="1" dirty="0"/>
              <a:t/>
            </a:r>
            <a:br>
              <a:rPr lang="en-US" sz="4400" b="1" dirty="0"/>
            </a:br>
            <a:endParaRPr lang="en-GB" sz="4000" b="1" dirty="0">
              <a:solidFill>
                <a:srgbClr val="0055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5791200" y="2420938"/>
            <a:ext cx="6400800" cy="2447925"/>
          </a:xfrm>
        </p:spPr>
        <p:txBody>
          <a:bodyPr>
            <a:normAutofit/>
          </a:bodyPr>
          <a:lstStyle/>
          <a:p>
            <a:endParaRPr lang="en-GB" sz="2100" dirty="0">
              <a:solidFill>
                <a:srgbClr val="3AA9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100" dirty="0">
              <a:solidFill>
                <a:srgbClr val="3AA9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1310184" y="3361625"/>
            <a:ext cx="9886599" cy="3264363"/>
          </a:xfrm>
          <a:prstGeom prst="rect">
            <a:avLst/>
          </a:prstGeom>
        </p:spPr>
        <p:txBody>
          <a:bodyPr vert="horz" lIns="121909" tIns="60954" rIns="121909" bIns="6095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100" dirty="0">
              <a:solidFill>
                <a:srgbClr val="3AA9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b="1" dirty="0" smtClean="0">
                <a:solidFill>
                  <a:srgbClr val="3AA9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João Breda</a:t>
            </a:r>
            <a:endParaRPr lang="en-US" sz="1900" b="1" dirty="0">
              <a:solidFill>
                <a:srgbClr val="3AA9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b="1" dirty="0">
                <a:solidFill>
                  <a:srgbClr val="3AA9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Head, WHO European Office for Prevention and Control of Noncommunicable Diseases</a:t>
            </a:r>
            <a:endParaRPr lang="en-US" sz="2100" b="1" dirty="0">
              <a:solidFill>
                <a:srgbClr val="3AA9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36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854891" y="348880"/>
            <a:ext cx="5654602" cy="5192111"/>
            <a:chOff x="4891528" y="707920"/>
            <a:chExt cx="4072960" cy="4593288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21437" y="707920"/>
              <a:ext cx="1355019" cy="19289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5213" y="1279836"/>
              <a:ext cx="1419115" cy="20051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2" descr="\\WIMS\HQ\GVA11\Home\nishidac\Desktop\sugar_intake_cov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50" b="5825"/>
            <a:stretch/>
          </p:blipFill>
          <p:spPr bwMode="auto">
            <a:xfrm>
              <a:off x="4891528" y="1844824"/>
              <a:ext cx="1433072" cy="1944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/>
            <p:nvPr/>
          </p:nvPicPr>
          <p:blipFill rotWithShape="1">
            <a:blip r:embed="rId5"/>
            <a:srcRect l="42571" t="42492" r="41288" b="15815"/>
            <a:stretch/>
          </p:blipFill>
          <p:spPr bwMode="auto">
            <a:xfrm>
              <a:off x="7484987" y="2564904"/>
              <a:ext cx="1479501" cy="20162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/>
            <p:cNvPicPr/>
            <p:nvPr/>
          </p:nvPicPr>
          <p:blipFill rotWithShape="1">
            <a:blip r:embed="rId6"/>
            <a:srcRect l="42778" t="16800" r="40833" b="40460"/>
            <a:stretch/>
          </p:blipFill>
          <p:spPr bwMode="auto">
            <a:xfrm>
              <a:off x="6228184" y="3212976"/>
              <a:ext cx="1512168" cy="20882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0" name="Title 3"/>
          <p:cNvSpPr txBox="1">
            <a:spLocks/>
          </p:cNvSpPr>
          <p:nvPr/>
        </p:nvSpPr>
        <p:spPr>
          <a:xfrm rot="19303236">
            <a:off x="-689981" y="539743"/>
            <a:ext cx="11850688" cy="911225"/>
          </a:xfrm>
          <a:prstGeom prst="rect">
            <a:avLst/>
          </a:prstGeom>
        </p:spPr>
        <p:txBody>
          <a:bodyPr vert="horz" lIns="121858" tIns="60929" rIns="121858" bIns="60929" rtlCol="0" anchor="ctr">
            <a:normAutofit/>
          </a:bodyPr>
          <a:lstStyle>
            <a:lvl1pPr algn="ctr" defTabSz="1218510" rtl="0" eaLnBrk="1" latinLnBrk="0" hangingPunct="1">
              <a:spcBef>
                <a:spcPct val="0"/>
              </a:spcBef>
              <a:buNone/>
              <a:defRPr sz="5300" kern="1200">
                <a:solidFill>
                  <a:srgbClr val="00558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l"/>
            <a:r>
              <a:rPr lang="en-GB" sz="4800" b="1" dirty="0" smtClean="0"/>
              <a:t>Achieving dietary goals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4934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766689" y="5533269"/>
            <a:ext cx="2705027" cy="415495"/>
          </a:xfrm>
          <a:prstGeom prst="rect">
            <a:avLst/>
          </a:prstGeom>
          <a:noFill/>
        </p:spPr>
        <p:txBody>
          <a:bodyPr wrap="square" lIns="121581" tIns="60790" rIns="121581" bIns="60790" rtlCol="0">
            <a:spAutoFit/>
          </a:bodyPr>
          <a:lstStyle/>
          <a:p>
            <a:pPr defTabSz="913063"/>
            <a:r>
              <a:rPr lang="en-US" dirty="0">
                <a:solidFill>
                  <a:prstClr val="black"/>
                </a:solidFill>
              </a:rPr>
              <a:t>Source: Various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364" y="42284"/>
            <a:ext cx="11151029" cy="1143000"/>
          </a:xfrm>
        </p:spPr>
        <p:txBody>
          <a:bodyPr>
            <a:normAutofit/>
          </a:bodyPr>
          <a:lstStyle/>
          <a:p>
            <a:r>
              <a:rPr lang="en-US" sz="4800" b="1" dirty="0"/>
              <a:t>Unfinished business – food policies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103933"/>
            <a:ext cx="9217024" cy="53525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80721" y="6456617"/>
            <a:ext cx="3439421" cy="384717"/>
          </a:xfrm>
          <a:prstGeom prst="rect">
            <a:avLst/>
          </a:prstGeom>
          <a:noFill/>
        </p:spPr>
        <p:txBody>
          <a:bodyPr wrap="none" lIns="91322" tIns="45718" rIns="91322" bIns="45718" rtlCol="0">
            <a:spAutoFit/>
          </a:bodyPr>
          <a:lstStyle/>
          <a:p>
            <a:pPr defTabSz="913063"/>
            <a:r>
              <a:rPr lang="en-US" dirty="0" smtClean="0">
                <a:solidFill>
                  <a:prstClr val="black"/>
                </a:solidFill>
              </a:rPr>
              <a:t>Unpublished: WHO/Europe 2018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3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75945" y="152400"/>
            <a:ext cx="11850688" cy="911225"/>
          </a:xfrm>
        </p:spPr>
        <p:txBody>
          <a:bodyPr>
            <a:normAutofit/>
          </a:bodyPr>
          <a:lstStyle/>
          <a:p>
            <a:pPr algn="l"/>
            <a:r>
              <a:rPr lang="en-GB" sz="2700" b="1" dirty="0" smtClean="0"/>
              <a:t>Aligned with priority policies contained in regional policy frameworks</a:t>
            </a:r>
            <a:endParaRPr lang="en-GB" sz="27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752679"/>
              </p:ext>
            </p:extLst>
          </p:nvPr>
        </p:nvGraphicFramePr>
        <p:xfrm>
          <a:off x="239349" y="1220757"/>
          <a:ext cx="7819923" cy="4187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19923"/>
              </a:tblGrid>
              <a:tr h="715893">
                <a:tc>
                  <a:txBody>
                    <a:bodyPr/>
                    <a:lstStyle/>
                    <a:p>
                      <a:r>
                        <a:rPr lang="en-GB" sz="2700" dirty="0" smtClean="0"/>
                        <a:t>Priority policy options</a:t>
                      </a:r>
                      <a:endParaRPr lang="en-GB" sz="2700" dirty="0"/>
                    </a:p>
                  </a:txBody>
                  <a:tcPr marL="121920" marR="121920"/>
                </a:tc>
              </a:tr>
              <a:tr h="889116">
                <a:tc>
                  <a:txBody>
                    <a:bodyPr/>
                    <a:lstStyle/>
                    <a:p>
                      <a:r>
                        <a:rPr lang="en-GB" sz="2100" b="1" dirty="0" smtClean="0"/>
                        <a:t>Strong</a:t>
                      </a:r>
                      <a:r>
                        <a:rPr lang="en-GB" sz="2100" b="1" baseline="0" dirty="0" smtClean="0"/>
                        <a:t> controls on marketing, incl. but not limited to TV advertising</a:t>
                      </a:r>
                      <a:endParaRPr lang="en-GB" sz="2100" b="1" dirty="0"/>
                    </a:p>
                  </a:txBody>
                  <a:tcPr marL="121920" marR="121920"/>
                </a:tc>
              </a:tr>
              <a:tr h="774050">
                <a:tc>
                  <a:txBody>
                    <a:bodyPr/>
                    <a:lstStyle/>
                    <a:p>
                      <a:r>
                        <a:rPr lang="en-GB" sz="2100" b="1" dirty="0" smtClean="0"/>
                        <a:t>Price policies applied to foods and drinks</a:t>
                      </a:r>
                      <a:endParaRPr lang="en-GB" sz="2100" b="1" dirty="0"/>
                    </a:p>
                  </a:txBody>
                  <a:tcPr marL="121920" marR="121920"/>
                </a:tc>
              </a:tr>
              <a:tr h="981133">
                <a:tc>
                  <a:txBody>
                    <a:bodyPr/>
                    <a:lstStyle/>
                    <a:p>
                      <a:r>
                        <a:rPr lang="en-GB" sz="2100" b="1" dirty="0" smtClean="0"/>
                        <a:t>Consumer-friendly</a:t>
                      </a:r>
                      <a:r>
                        <a:rPr lang="en-GB" sz="2100" b="1" baseline="0" dirty="0" smtClean="0"/>
                        <a:t> front of pack labelling</a:t>
                      </a:r>
                      <a:endParaRPr lang="en-GB" sz="2100" b="1" dirty="0"/>
                    </a:p>
                  </a:txBody>
                  <a:tcPr marL="121920" marR="121920"/>
                </a:tc>
              </a:tr>
              <a:tr h="827598">
                <a:tc>
                  <a:txBody>
                    <a:bodyPr/>
                    <a:lstStyle/>
                    <a:p>
                      <a:r>
                        <a:rPr lang="en-GB" sz="2100" b="1" baseline="0" dirty="0" smtClean="0"/>
                        <a:t>Reformulation, calorie reduction, smaller portions</a:t>
                      </a:r>
                      <a:endParaRPr lang="en-GB" sz="2100" b="1" dirty="0"/>
                    </a:p>
                  </a:txBody>
                  <a:tcPr marL="121920" marR="121920"/>
                </a:tc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64" y="1237887"/>
            <a:ext cx="2937824" cy="4170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2958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2" t="15612" r="37561" b="17593"/>
          <a:stretch/>
        </p:blipFill>
        <p:spPr>
          <a:xfrm>
            <a:off x="5155408" y="2531807"/>
            <a:ext cx="1498876" cy="251231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82716" y="968286"/>
            <a:ext cx="10972800" cy="1563521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558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en-US" b="1" dirty="0"/>
              <a:t>Develop a comprehensive salt reformulation strategy</a:t>
            </a:r>
          </a:p>
        </p:txBody>
      </p:sp>
    </p:spTree>
    <p:extLst>
      <p:ext uri="{BB962C8B-B14F-4D97-AF65-F5344CB8AC3E}">
        <p14:creationId xmlns:p14="http://schemas.microsoft.com/office/powerpoint/2010/main" val="83153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10972800" cy="1143000"/>
          </a:xfrm>
        </p:spPr>
        <p:txBody>
          <a:bodyPr anchor="ctr"/>
          <a:lstStyle/>
          <a:p>
            <a:r>
              <a:rPr lang="en-US" b="1" dirty="0" smtClean="0">
                <a:solidFill>
                  <a:srgbClr val="0070C0"/>
                </a:solidFill>
              </a:rPr>
              <a:t>Salt – Blood Pressure – CVD Model</a:t>
            </a:r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0231018"/>
              </p:ext>
            </p:extLst>
          </p:nvPr>
        </p:nvGraphicFramePr>
        <p:xfrm>
          <a:off x="609600" y="1381023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821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426113" y="226327"/>
            <a:ext cx="10668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</a:rPr>
              <a:t>Policy </a:t>
            </a:r>
            <a:r>
              <a:rPr lang="en-US" altLang="en-US" sz="3200" b="1" dirty="0" smtClean="0">
                <a:solidFill>
                  <a:schemeClr val="tx2"/>
                </a:solidFill>
              </a:rPr>
              <a:t>goal</a:t>
            </a:r>
            <a:r>
              <a:rPr lang="en-US" altLang="en-US" sz="3200" b="1" dirty="0">
                <a:solidFill>
                  <a:schemeClr val="tx2"/>
                </a:solidFill>
              </a:rPr>
              <a:t>: </a:t>
            </a:r>
            <a:r>
              <a:rPr lang="en-US" altLang="en-US" sz="3200" b="1" dirty="0" smtClean="0">
                <a:solidFill>
                  <a:schemeClr val="tx2"/>
                </a:solidFill>
              </a:rPr>
              <a:t>a gradual </a:t>
            </a:r>
            <a:r>
              <a:rPr lang="en-US" altLang="en-US" sz="3200" b="1" dirty="0">
                <a:solidFill>
                  <a:schemeClr val="tx2"/>
                </a:solidFill>
              </a:rPr>
              <a:t>and sustained </a:t>
            </a:r>
            <a:r>
              <a:rPr lang="en-US" altLang="en-US" sz="3200" b="1" dirty="0" smtClean="0">
                <a:solidFill>
                  <a:schemeClr val="tx2"/>
                </a:solidFill>
              </a:rPr>
              <a:t>reduction in salt intake</a:t>
            </a:r>
            <a:endParaRPr lang="en-US" altLang="en-US" sz="3200" b="1" dirty="0">
              <a:solidFill>
                <a:schemeClr val="tx2"/>
              </a:solidFill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337901444"/>
              </p:ext>
            </p:extLst>
          </p:nvPr>
        </p:nvGraphicFramePr>
        <p:xfrm>
          <a:off x="2115403" y="1044237"/>
          <a:ext cx="7060822" cy="4485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859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hape 153"/>
          <p:cNvSpPr>
            <a:spLocks noGrp="1"/>
          </p:cNvSpPr>
          <p:nvPr>
            <p:ph type="title"/>
          </p:nvPr>
        </p:nvSpPr>
        <p:spPr>
          <a:xfrm>
            <a:off x="624417" y="198437"/>
            <a:ext cx="10972800" cy="1143000"/>
          </a:xfrm>
        </p:spPr>
        <p:txBody>
          <a:bodyPr lIns="0" tIns="0" rIns="0" bIns="0"/>
          <a:lstStyle/>
          <a:p>
            <a:pPr eaLnBrk="1" hangingPunct="1"/>
            <a:r>
              <a:rPr lang="en-US" altLang="en-US" sz="25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altLang="en-US" sz="25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</a:br>
            <a:endParaRPr lang="en-US" altLang="en-US" sz="2500" b="1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6869" name="TextBox 4"/>
          <p:cNvSpPr txBox="1">
            <a:spLocks noChangeArrowheads="1"/>
          </p:cNvSpPr>
          <p:nvPr/>
        </p:nvSpPr>
        <p:spPr bwMode="auto">
          <a:xfrm>
            <a:off x="287868" y="260375"/>
            <a:ext cx="11568034" cy="139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8" rIns="91432" bIns="45718">
            <a:spAutoFit/>
          </a:bodyPr>
          <a:lstStyle>
            <a:lvl1pPr eaLnBrk="0" hangingPunct="0">
              <a:spcBef>
                <a:spcPct val="20000"/>
              </a:spcBef>
              <a:spcAft>
                <a:spcPct val="15000"/>
              </a:spcAft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1500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1500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1500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15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15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15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15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1500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lnSpc>
                <a:spcPts val="5067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4000" b="1" dirty="0">
                <a:solidFill>
                  <a:srgbClr val="00558E"/>
                </a:solidFill>
                <a:latin typeface="Calibri" panose="020F0502020204030204" pitchFamily="34" charset="0"/>
                <a:ea typeface="+mj-ea"/>
                <a:cs typeface="+mj-cs"/>
              </a:rPr>
              <a:t>Tool to support countries model required reductions in salt content in foods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915" y="2047165"/>
            <a:ext cx="2175697" cy="29926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59833" y="1892831"/>
            <a:ext cx="7296068" cy="358251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700" dirty="0"/>
              <a:t>To inform the development of salt models in selected European countries by helping countries:</a:t>
            </a:r>
          </a:p>
          <a:p>
            <a:pPr marL="457189" indent="-457189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700" dirty="0"/>
              <a:t>Identify sources of salt in the diet</a:t>
            </a:r>
          </a:p>
          <a:p>
            <a:pPr marL="457189" indent="-457189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700" dirty="0" err="1"/>
              <a:t>Prioritise</a:t>
            </a:r>
            <a:r>
              <a:rPr lang="en-US" sz="2700" dirty="0"/>
              <a:t> foods for target setting</a:t>
            </a:r>
          </a:p>
          <a:p>
            <a:pPr marL="457189" indent="-457189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700" dirty="0"/>
              <a:t>Negotiate with stakeholders</a:t>
            </a:r>
          </a:p>
          <a:p>
            <a:pPr marL="457189" indent="-457189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700" dirty="0"/>
              <a:t>Monitor progress</a:t>
            </a:r>
          </a:p>
          <a:p>
            <a:pPr>
              <a:lnSpc>
                <a:spcPct val="120000"/>
              </a:lnSpc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833938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164637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Turkey model to achieve 30% reduction in salt intake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773" y="1649133"/>
            <a:ext cx="2741687" cy="3889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225" y="1649132"/>
            <a:ext cx="6168789" cy="3843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5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1E99-CB6E-4E1C-8709-25BF64FEA530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4513" y="274638"/>
            <a:ext cx="9956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Monitoring salt reduction </a:t>
            </a:r>
            <a:endParaRPr lang="nl-NL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80282848"/>
              </p:ext>
            </p:extLst>
          </p:nvPr>
        </p:nvGraphicFramePr>
        <p:xfrm>
          <a:off x="685800" y="1460809"/>
          <a:ext cx="10896600" cy="4281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175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>
            <a:spLocks noGrp="1"/>
          </p:cNvSpPr>
          <p:nvPr>
            <p:ph type="title"/>
          </p:nvPr>
        </p:nvSpPr>
        <p:spPr>
          <a:xfrm>
            <a:off x="239349" y="1460789"/>
            <a:ext cx="11743075" cy="1632165"/>
          </a:xfrm>
        </p:spPr>
        <p:txBody>
          <a:bodyPr>
            <a:noAutofit/>
          </a:bodyPr>
          <a:lstStyle/>
          <a:p>
            <a:r>
              <a:rPr lang="en-US" sz="3700" b="1" dirty="0"/>
              <a:t>Develop an interpretative front-of-pack labelling system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7383" y="1700808"/>
            <a:ext cx="7680853" cy="576064"/>
          </a:xfrm>
          <a:prstGeom prst="rect">
            <a:avLst/>
          </a:prstGeom>
        </p:spPr>
        <p:txBody>
          <a:bodyPr lIns="91432" tIns="45718" rIns="91432" bIns="45718"/>
          <a:lstStyle/>
          <a:p>
            <a:pPr defTabSz="914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b="1" kern="0" dirty="0">
              <a:solidFill>
                <a:srgbClr val="9933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3392" y="3284984"/>
            <a:ext cx="7680853" cy="576064"/>
          </a:xfrm>
          <a:prstGeom prst="rect">
            <a:avLst/>
          </a:prstGeom>
        </p:spPr>
        <p:txBody>
          <a:bodyPr lIns="91432" tIns="45718" rIns="91432" bIns="45718"/>
          <a:lstStyle/>
          <a:p>
            <a:pPr defTabSz="914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b="1" kern="0" dirty="0">
              <a:solidFill>
                <a:srgbClr val="9933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731" y="2876980"/>
            <a:ext cx="2304809" cy="230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11104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87" y="1177504"/>
            <a:ext cx="5111292" cy="4582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99" y="-123395"/>
            <a:ext cx="11365777" cy="1143000"/>
          </a:xfrm>
        </p:spPr>
        <p:txBody>
          <a:bodyPr>
            <a:normAutofit/>
          </a:bodyPr>
          <a:lstStyle/>
          <a:p>
            <a:r>
              <a:rPr lang="en-US" sz="4300" b="1" dirty="0" smtClean="0"/>
              <a:t>Nutrition &amp; PA </a:t>
            </a:r>
            <a:r>
              <a:rPr lang="en-US" sz="4300" b="1" dirty="0"/>
              <a:t>vital for the success of the SDGs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2" y="1316774"/>
            <a:ext cx="6655173" cy="3648405"/>
          </a:xfrm>
        </p:spPr>
      </p:pic>
      <p:sp>
        <p:nvSpPr>
          <p:cNvPr id="3" name="Rectangle 2"/>
          <p:cNvSpPr/>
          <p:nvPr/>
        </p:nvSpPr>
        <p:spPr>
          <a:xfrm>
            <a:off x="1391477" y="1412779"/>
            <a:ext cx="2112235" cy="1056117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581" tIns="60790" rIns="121581" bIns="60790" rtlCol="0" anchor="ctr"/>
          <a:lstStyle/>
          <a:p>
            <a:pPr algn="ctr" defTabSz="12153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3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49" y="260649"/>
            <a:ext cx="11233248" cy="1325563"/>
          </a:xfrm>
        </p:spPr>
        <p:txBody>
          <a:bodyPr>
            <a:normAutofit/>
          </a:bodyPr>
          <a:lstStyle/>
          <a:p>
            <a:pPr algn="l"/>
            <a:r>
              <a:rPr lang="en-GB" sz="5400" dirty="0"/>
              <a:t>Why act?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7435" y="1700808"/>
            <a:ext cx="10273141" cy="307776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AU" sz="2400" dirty="0"/>
              <a:t>O</a:t>
            </a:r>
            <a:r>
              <a:rPr lang="en-AU" sz="2400" dirty="0" smtClean="0"/>
              <a:t>ver </a:t>
            </a:r>
            <a:r>
              <a:rPr lang="en-AU" sz="2400" dirty="0"/>
              <a:t>one-quarter of all foods purchased by households across Europe </a:t>
            </a:r>
            <a:r>
              <a:rPr lang="en-AU" sz="2400" dirty="0" smtClean="0"/>
              <a:t>are </a:t>
            </a:r>
            <a:r>
              <a:rPr lang="en-AU" sz="2400" dirty="0"/>
              <a:t>highly </a:t>
            </a:r>
            <a:r>
              <a:rPr lang="en-AU" sz="2400" dirty="0" smtClean="0"/>
              <a:t>processed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AU" sz="2400" dirty="0"/>
              <a:t>S</a:t>
            </a:r>
            <a:r>
              <a:rPr lang="en-AU" sz="2400" dirty="0" smtClean="0"/>
              <a:t>helf </a:t>
            </a:r>
            <a:r>
              <a:rPr lang="en-AU" sz="2400" dirty="0"/>
              <a:t>space devoted to processed foods high in saturated (and trans) fatty acids, sugar and/or salt often exceeds that for healthier foods </a:t>
            </a:r>
            <a:endParaRPr lang="en-AU" sz="2400" dirty="0" smtClean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AU" sz="2400" dirty="0" smtClean="0"/>
              <a:t>Marketing </a:t>
            </a:r>
            <a:r>
              <a:rPr lang="en-AU" sz="2400" dirty="0"/>
              <a:t>claims and point-of-purchase </a:t>
            </a:r>
            <a:r>
              <a:rPr lang="en-AU" sz="2400" dirty="0" smtClean="0"/>
              <a:t>promotions highly prevalent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AU" sz="2400" dirty="0" smtClean="0"/>
              <a:t>Nutrition </a:t>
            </a:r>
            <a:r>
              <a:rPr lang="en-AU" sz="2400" dirty="0"/>
              <a:t>labelling provides an important tool to support consumers make healthier food </a:t>
            </a:r>
            <a:r>
              <a:rPr lang="en-AU" sz="2400" dirty="0" smtClean="0"/>
              <a:t>choices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AU" sz="2400" dirty="0" smtClean="0"/>
              <a:t>Labelling can also </a:t>
            </a:r>
            <a:r>
              <a:rPr lang="en-AU" sz="2400" dirty="0"/>
              <a:t>drive food product reformulation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704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656" y="688969"/>
            <a:ext cx="5409063" cy="5043091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</a:rPr>
              <a:t>In Europe there are four main types of interpretive front of pack labels:</a:t>
            </a:r>
          </a:p>
          <a:p>
            <a:pPr lvl="1"/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Endorsement logos</a:t>
            </a:r>
          </a:p>
          <a:p>
            <a:pPr lvl="1"/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Summary indicator systems</a:t>
            </a:r>
          </a:p>
          <a:p>
            <a:pPr lvl="1"/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Nutrient-specific warning labels</a:t>
            </a:r>
          </a:p>
          <a:p>
            <a:pPr lvl="1"/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Nutrient-specific interpretive label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161" y="3814287"/>
            <a:ext cx="2885936" cy="1494693"/>
          </a:xfrm>
          <a:prstGeom prst="rect">
            <a:avLst/>
          </a:prstGeom>
        </p:spPr>
      </p:pic>
      <p:pic>
        <p:nvPicPr>
          <p:cNvPr id="5" name="Picture 4" descr="cid:image001.jpg@01D34C0D.A991B22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762" y="3276904"/>
            <a:ext cx="2540297" cy="107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263" y="360575"/>
            <a:ext cx="1723296" cy="180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39" y="1376352"/>
            <a:ext cx="3011877" cy="157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9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700" b="1" dirty="0" smtClean="0"/>
              <a:t>WHO report </a:t>
            </a:r>
            <a:r>
              <a:rPr lang="en-US" sz="3700" b="1" dirty="0"/>
              <a:t>on interpretive labelling in Europe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259" y="1596787"/>
            <a:ext cx="6350496" cy="412848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Health Evidence Network report guided by the question </a:t>
            </a:r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“</a:t>
            </a:r>
            <a:r>
              <a:rPr lang="en-US" sz="2800" i="1" dirty="0">
                <a:solidFill>
                  <a:schemeClr val="tx2">
                    <a:lumMod val="50000"/>
                  </a:schemeClr>
                </a:solidFill>
              </a:rPr>
              <a:t>W</a:t>
            </a:r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hat </a:t>
            </a:r>
            <a:r>
              <a:rPr lang="en-US" sz="2800" i="1" dirty="0">
                <a:solidFill>
                  <a:schemeClr val="tx2">
                    <a:lumMod val="50000"/>
                  </a:schemeClr>
                </a:solidFill>
              </a:rPr>
              <a:t>is the evidence on the policy </a:t>
            </a:r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specifications, development processes and </a:t>
            </a:r>
            <a:r>
              <a:rPr lang="en-US" sz="2800" i="1" dirty="0">
                <a:solidFill>
                  <a:schemeClr val="tx2">
                    <a:lumMod val="50000"/>
                  </a:schemeClr>
                </a:solidFill>
              </a:rPr>
              <a:t>effectiveness of existing front-of-pack food labelling policies in the </a:t>
            </a:r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WHO European Region?”</a:t>
            </a:r>
            <a:endParaRPr lang="en-US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25" y="1596787"/>
            <a:ext cx="2882931" cy="358081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5247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9" t="13120" r="26558" b="18499"/>
          <a:stretch/>
        </p:blipFill>
        <p:spPr>
          <a:xfrm>
            <a:off x="4722576" y="2671457"/>
            <a:ext cx="2554828" cy="2597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99990" y="4677139"/>
            <a:ext cx="246280" cy="4154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13589" y="1017711"/>
            <a:ext cx="10972800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Introduce a tax on sugar sweetened beverages and consider its implementation for foods high in fat, salt and sugar.</a:t>
            </a:r>
          </a:p>
        </p:txBody>
      </p:sp>
    </p:spTree>
    <p:extLst>
      <p:ext uri="{BB962C8B-B14F-4D97-AF65-F5344CB8AC3E}">
        <p14:creationId xmlns:p14="http://schemas.microsoft.com/office/powerpoint/2010/main" val="15441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>
            <a:spLocks noGrp="1"/>
          </p:cNvSpPr>
          <p:nvPr>
            <p:ph type="title"/>
          </p:nvPr>
        </p:nvSpPr>
        <p:spPr>
          <a:xfrm>
            <a:off x="431371" y="260648"/>
            <a:ext cx="11455829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smtClean="0"/>
              <a:t>Countries reporting health-related taxes in Europe</a:t>
            </a:r>
          </a:p>
        </p:txBody>
      </p:sp>
      <p:sp>
        <p:nvSpPr>
          <p:cNvPr id="3075" name="Text Box 3"/>
          <p:cNvSpPr txBox="1">
            <a:spLocks noGrp="1"/>
          </p:cNvSpPr>
          <p:nvPr>
            <p:ph type="body" idx="1"/>
          </p:nvPr>
        </p:nvSpPr>
        <p:spPr>
          <a:xfrm>
            <a:off x="623393" y="1340768"/>
            <a:ext cx="11041227" cy="446449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0" lvl="1" indent="0">
              <a:buNone/>
              <a:defRPr/>
            </a:pPr>
            <a:endParaRPr lang="en-GB" sz="2400" b="1" dirty="0" smtClean="0"/>
          </a:p>
          <a:p>
            <a:pPr>
              <a:defRPr/>
            </a:pPr>
            <a:endParaRPr lang="en-GB" sz="2400" b="1" dirty="0" smtClean="0"/>
          </a:p>
          <a:p>
            <a:pPr>
              <a:defRPr/>
            </a:pPr>
            <a:endParaRPr lang="en-GB" sz="24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7383" y="1700808"/>
            <a:ext cx="7680853" cy="5760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3392" y="3284984"/>
            <a:ext cx="7680853" cy="5760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1556795"/>
            <a:ext cx="10996848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2063552" y="4690355"/>
            <a:ext cx="604611" cy="432048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4847861" y="4077072"/>
            <a:ext cx="604611" cy="432048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5367312" y="3091274"/>
            <a:ext cx="604611" cy="432048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5-Point Star 11"/>
          <p:cNvSpPr/>
          <p:nvPr/>
        </p:nvSpPr>
        <p:spPr bwMode="auto">
          <a:xfrm>
            <a:off x="2238357" y="3429000"/>
            <a:ext cx="604611" cy="432048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5-Point Star 12"/>
          <p:cNvSpPr/>
          <p:nvPr/>
        </p:nvSpPr>
        <p:spPr bwMode="auto">
          <a:xfrm>
            <a:off x="2842969" y="3356992"/>
            <a:ext cx="604611" cy="432048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5-Point Star 24"/>
          <p:cNvSpPr/>
          <p:nvPr/>
        </p:nvSpPr>
        <p:spPr bwMode="auto">
          <a:xfrm>
            <a:off x="3145273" y="4077072"/>
            <a:ext cx="604611" cy="432048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5-Point Star 25"/>
          <p:cNvSpPr/>
          <p:nvPr/>
        </p:nvSpPr>
        <p:spPr bwMode="auto">
          <a:xfrm>
            <a:off x="3749885" y="2636912"/>
            <a:ext cx="604611" cy="432048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5-Point Star 26"/>
          <p:cNvSpPr/>
          <p:nvPr/>
        </p:nvSpPr>
        <p:spPr bwMode="auto">
          <a:xfrm>
            <a:off x="5180969" y="2552684"/>
            <a:ext cx="604611" cy="432048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5-Point Star 17"/>
          <p:cNvSpPr/>
          <p:nvPr/>
        </p:nvSpPr>
        <p:spPr bwMode="auto">
          <a:xfrm>
            <a:off x="3496395" y="3740339"/>
            <a:ext cx="604611" cy="432048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12670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>
            <a:spLocks noGrp="1"/>
          </p:cNvSpPr>
          <p:nvPr>
            <p:ph type="title"/>
          </p:nvPr>
        </p:nvSpPr>
        <p:spPr>
          <a:xfrm>
            <a:off x="431371" y="260648"/>
            <a:ext cx="11521280" cy="1143000"/>
          </a:xfrm>
        </p:spPr>
        <p:txBody>
          <a:bodyPr/>
          <a:lstStyle/>
          <a:p>
            <a:pPr eaLnBrk="1" hangingPunct="1"/>
            <a:r>
              <a:rPr lang="en-US" sz="3600" b="1" dirty="0" smtClean="0"/>
              <a:t>Estonia – building the case for action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7382" y="1700808"/>
            <a:ext cx="7680853" cy="5760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3392" y="3284984"/>
            <a:ext cx="7680853" cy="5760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200" y="1537443"/>
            <a:ext cx="3080983" cy="3712669"/>
          </a:xfrm>
          <a:prstGeom prst="rect">
            <a:avLst/>
          </a:prstGeom>
          <a:ln w="50800">
            <a:solidFill>
              <a:schemeClr val="tx2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96347" y="1669762"/>
            <a:ext cx="595266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/>
              <a:t>With WHO support, Estonia produced an evidence brief for policies to reduce the consumption of SSBs: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 smtClean="0"/>
              <a:t>Regulation of food marketing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 smtClean="0"/>
              <a:t>Clear labelling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 smtClean="0"/>
              <a:t>Tighter school food restrictions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rgbClr val="FF0000"/>
                </a:solidFill>
              </a:rPr>
              <a:t>Taxation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/>
              <a:t>Concluded that a tax of 10-15% would reduce consumption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/>
              <a:t>Used to inform national policy debates, and a tax was announced</a:t>
            </a:r>
            <a:r>
              <a:rPr lang="en-US" dirty="0"/>
              <a:t> </a:t>
            </a:r>
            <a:r>
              <a:rPr lang="en-US" dirty="0" smtClean="0"/>
              <a:t>but not implemented</a:t>
            </a:r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2264699374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/>
          </p:cNvSpPr>
          <p:nvPr/>
        </p:nvSpPr>
        <p:spPr>
          <a:xfrm>
            <a:off x="830888" y="490684"/>
            <a:ext cx="10972800" cy="1143000"/>
          </a:xfrm>
          <a:prstGeom prst="rect">
            <a:avLst/>
          </a:prstGeom>
        </p:spPr>
        <p:txBody>
          <a:bodyPr lIns="91382" tIns="45718" rIns="91382" bIns="45718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rgbClr val="9933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rgbClr val="9933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rgbClr val="9933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rgbClr val="9933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rgbClr val="993300"/>
                </a:solidFill>
                <a:latin typeface="Arial" charset="0"/>
              </a:defRPr>
            </a:lvl5pPr>
            <a:lvl6pPr marL="608579"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rgbClr val="993300"/>
                </a:solidFill>
                <a:latin typeface="Arial" charset="0"/>
              </a:defRPr>
            </a:lvl6pPr>
            <a:lvl7pPr marL="1217280"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rgbClr val="993300"/>
                </a:solidFill>
                <a:latin typeface="Arial" charset="0"/>
              </a:defRPr>
            </a:lvl7pPr>
            <a:lvl8pPr marL="1825898"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rgbClr val="993300"/>
                </a:solidFill>
                <a:latin typeface="Arial" charset="0"/>
              </a:defRPr>
            </a:lvl8pPr>
            <a:lvl9pPr marL="2434558"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rgbClr val="993300"/>
                </a:solidFill>
                <a:latin typeface="Arial" charset="0"/>
              </a:defRPr>
            </a:lvl9pPr>
          </a:lstStyle>
          <a:p>
            <a:pPr defTabSz="913742"/>
            <a:r>
              <a:rPr lang="en-US" sz="3600" b="1" kern="0" dirty="0"/>
              <a:t>Evaluating impact of taxes: Hungary &amp; Portugal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48" y="2044916"/>
            <a:ext cx="7025375" cy="261229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13516" y="1633693"/>
            <a:ext cx="10087429" cy="384717"/>
          </a:xfrm>
          <a:prstGeom prst="rect">
            <a:avLst/>
          </a:prstGeom>
          <a:noFill/>
        </p:spPr>
        <p:txBody>
          <a:bodyPr wrap="square" lIns="91382" tIns="45718" rIns="91382" bIns="45718" rtlCol="0">
            <a:spAutoFit/>
          </a:bodyPr>
          <a:lstStyle/>
          <a:p>
            <a:pPr defTabSz="913176"/>
            <a:r>
              <a:rPr lang="en-US" sz="1900" b="1" dirty="0">
                <a:solidFill>
                  <a:prstClr val="black"/>
                </a:solidFill>
              </a:rPr>
              <a:t>Proportion of people who changed consumption, according to weight status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2533" y="4932399"/>
            <a:ext cx="7584843" cy="872031"/>
          </a:xfrm>
          <a:prstGeom prst="rect">
            <a:avLst/>
          </a:prstGeom>
          <a:noFill/>
        </p:spPr>
        <p:txBody>
          <a:bodyPr wrap="square" lIns="91382" tIns="45718" rIns="91382" bIns="45718" rtlCol="0">
            <a:spAutoFit/>
          </a:bodyPr>
          <a:lstStyle/>
          <a:p>
            <a:pPr defTabSz="913176"/>
            <a:r>
              <a:rPr lang="en-US" sz="1600" dirty="0">
                <a:solidFill>
                  <a:srgbClr val="1F497D">
                    <a:lumMod val="50000"/>
                  </a:srgbClr>
                </a:solidFill>
              </a:rPr>
              <a:t>Sources: WHO Europe, Assessment of the impact of a public health product tax: Hungary &amp; </a:t>
            </a:r>
            <a:r>
              <a:rPr lang="en-US" sz="1600" dirty="0" err="1">
                <a:solidFill>
                  <a:srgbClr val="1F497D">
                    <a:lumMod val="50000"/>
                  </a:srgbClr>
                </a:solidFill>
              </a:rPr>
              <a:t>Acta</a:t>
            </a:r>
            <a:r>
              <a:rPr lang="en-US" sz="1600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en-US" sz="1600" dirty="0" err="1">
                <a:solidFill>
                  <a:srgbClr val="1F497D">
                    <a:lumMod val="50000"/>
                  </a:srgbClr>
                </a:solidFill>
              </a:rPr>
              <a:t>Medica</a:t>
            </a:r>
            <a:r>
              <a:rPr lang="en-US" sz="1600" dirty="0">
                <a:solidFill>
                  <a:srgbClr val="1F497D">
                    <a:lumMod val="50000"/>
                  </a:srgbClr>
                </a:solidFill>
              </a:rPr>
              <a:t> Portuguesa 2018</a:t>
            </a:r>
          </a:p>
          <a:p>
            <a:pPr defTabSz="91317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320139" y="2552152"/>
            <a:ext cx="1187356" cy="1978927"/>
          </a:xfrm>
          <a:prstGeom prst="round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718" rIns="91390" bIns="45718" rtlCol="0" anchor="ctr"/>
          <a:lstStyle/>
          <a:p>
            <a:pPr algn="ctr" defTabSz="913176"/>
            <a:endParaRPr lang="en-US" sz="190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76" y="2614047"/>
            <a:ext cx="7054613" cy="2113612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02277" y="4727657"/>
            <a:ext cx="3501411" cy="830995"/>
          </a:xfrm>
          <a:prstGeom prst="rect">
            <a:avLst/>
          </a:prstGeom>
          <a:noFill/>
        </p:spPr>
        <p:txBody>
          <a:bodyPr wrap="square" lIns="91390" tIns="45718" rIns="91390" bIns="45718" rtlCol="0">
            <a:spAutoFit/>
          </a:bodyPr>
          <a:lstStyle/>
          <a:p>
            <a:pPr defTabSz="913176"/>
            <a:r>
              <a:rPr lang="en-US" sz="1600" dirty="0">
                <a:solidFill>
                  <a:prstClr val="black"/>
                </a:solidFill>
              </a:rPr>
              <a:t>50% reduction in consumption of products with more than 8 g sugar per 100 ml</a:t>
            </a:r>
          </a:p>
        </p:txBody>
      </p:sp>
    </p:spTree>
    <p:extLst>
      <p:ext uri="{BB962C8B-B14F-4D97-AF65-F5344CB8AC3E}">
        <p14:creationId xmlns:p14="http://schemas.microsoft.com/office/powerpoint/2010/main" val="5727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932723"/>
            <a:ext cx="11617291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Calibri" panose="020F0502020204030204" pitchFamily="34" charset="0"/>
              </a:rPr>
              <a:t>WHO has helped countries in the region advance their domestic policy agenda on TFAs by supporting them in collecting critical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54" y="2180862"/>
            <a:ext cx="3957851" cy="285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1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1537" y="250645"/>
            <a:ext cx="11541613" cy="677097"/>
          </a:xfrm>
          <a:prstGeom prst="rect">
            <a:avLst/>
          </a:prstGeom>
          <a:noFill/>
        </p:spPr>
        <p:txBody>
          <a:bodyPr wrap="square" lIns="121906" tIns="60953" rIns="121906" bIns="60953" rtlCol="0">
            <a:spAutoFit/>
          </a:bodyPr>
          <a:lstStyle/>
          <a:p>
            <a:r>
              <a:rPr lang="en-US" sz="3600" b="1" dirty="0">
                <a:solidFill>
                  <a:srgbClr val="993300"/>
                </a:solidFill>
              </a:rPr>
              <a:t>Trans fatty acids – mandatory legislation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50429" y="6013491"/>
            <a:ext cx="5867403" cy="461663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bg1"/>
                </a:solidFill>
              </a:rPr>
              <a:t>Countries with a current (red) or soon-to-be implemented (yellow) legislative ban on trans-fatty acids in food products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6" y="316732"/>
            <a:ext cx="2075724" cy="2941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9"/>
          <a:stretch/>
        </p:blipFill>
        <p:spPr>
          <a:xfrm>
            <a:off x="911425" y="980049"/>
            <a:ext cx="8364612" cy="44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22839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7901" y="13100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Introduce regulatory restrictions on marketing of food that children are exposed to, using the WHO nutrient profile </a:t>
            </a:r>
            <a:r>
              <a:rPr lang="en-US" sz="4000" dirty="0" smtClean="0"/>
              <a:t>model</a:t>
            </a:r>
            <a:r>
              <a:rPr lang="en-US" dirty="0"/>
              <a:t>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17" y="3084394"/>
            <a:ext cx="4763165" cy="23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1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C:\Users\rodriguesdasilvabred\AppData\Local\Microsoft\Windows\Temporary Internet Files\Content.Outlook\HYE348KA\Infographic eng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0"/>
            <a:ext cx="12191999" cy="672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77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18841" cy="6858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8"/>
          <a:stretch/>
        </p:blipFill>
        <p:spPr>
          <a:xfrm>
            <a:off x="4918841" y="2151"/>
            <a:ext cx="7625341" cy="6855849"/>
          </a:xfrm>
          <a:prstGeom prst="rect">
            <a:avLst/>
          </a:prstGeom>
        </p:spPr>
      </p:pic>
      <p:sp>
        <p:nvSpPr>
          <p:cNvPr id="7" name="Marcador de Posição do Texto 2">
            <a:extLst>
              <a:ext uri="{FF2B5EF4-FFF2-40B4-BE49-F238E27FC236}">
                <a16:creationId xmlns:a16="http://schemas.microsoft.com/office/drawing/2014/main" xmlns="" id="{8F263496-E0F3-4294-ABFC-DCAA65D2AE55}"/>
              </a:ext>
            </a:extLst>
          </p:cNvPr>
          <p:cNvSpPr txBox="1">
            <a:spLocks/>
          </p:cNvSpPr>
          <p:nvPr/>
        </p:nvSpPr>
        <p:spPr>
          <a:xfrm>
            <a:off x="374073" y="637310"/>
            <a:ext cx="6936036" cy="18149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pt-PT" sz="3600" dirty="0" smtClean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DIGITAL</a:t>
            </a:r>
          </a:p>
          <a:p>
            <a:pPr defTabSz="914377">
              <a:defRPr/>
            </a:pPr>
            <a:r>
              <a:rPr lang="pt-PT" sz="3600" dirty="0" smtClean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MARKETING</a:t>
            </a:r>
            <a:endParaRPr lang="pt-PT" sz="3600" dirty="0">
              <a:solidFill>
                <a:schemeClr val="bg1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endParaRPr lang="en-US" sz="40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4" y="2678806"/>
            <a:ext cx="2487612" cy="3325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48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en-GB" sz="3200" dirty="0">
                <a:solidFill>
                  <a:srgbClr val="7030A0"/>
                </a:solidFill>
                <a:ea typeface="ＭＳ Ｐゴシック" pitchFamily="48" charset="-128"/>
                <a:cs typeface="+mn-cs"/>
              </a:rPr>
              <a:t/>
            </a:r>
            <a:br>
              <a:rPr lang="en-GB" sz="3200" dirty="0">
                <a:solidFill>
                  <a:srgbClr val="7030A0"/>
                </a:solidFill>
                <a:ea typeface="ＭＳ Ｐゴシック" pitchFamily="48" charset="-128"/>
                <a:cs typeface="+mn-cs"/>
              </a:rPr>
            </a:br>
            <a:endParaRPr lang="en-GB" sz="3200" dirty="0">
              <a:solidFill>
                <a:srgbClr val="7030A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2460406"/>
              </p:ext>
            </p:extLst>
          </p:nvPr>
        </p:nvGraphicFramePr>
        <p:xfrm>
          <a:off x="609600" y="548680"/>
          <a:ext cx="10972800" cy="4897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290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7776" y="641323"/>
            <a:ext cx="10972800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Promote and support exclusive breastfeeding for the first 6 months of </a:t>
            </a:r>
            <a:r>
              <a:rPr lang="en-US" sz="3600" b="1" dirty="0" smtClean="0"/>
              <a:t>life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10" y="2006220"/>
            <a:ext cx="2538483" cy="280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5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2DE98C-A572-423A-873C-FF60E84CE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6384032" cy="52826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E0AD3CA-66F3-46CE-BC57-813E730FF228}"/>
              </a:ext>
            </a:extLst>
          </p:cNvPr>
          <p:cNvGrpSpPr/>
          <p:nvPr/>
        </p:nvGrpSpPr>
        <p:grpSpPr>
          <a:xfrm rot="17378262">
            <a:off x="379350" y="-807401"/>
            <a:ext cx="6977353" cy="6022252"/>
            <a:chOff x="6893241" y="-2306263"/>
            <a:chExt cx="5233015" cy="4516689"/>
          </a:xfrm>
          <a:effectLst>
            <a:outerShdw blurRad="50800" dist="508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E5BC8C53-2BEC-47D7-8354-BEC70C0A22DB}"/>
                </a:ext>
              </a:extLst>
            </p:cNvPr>
            <p:cNvSpPr/>
            <p:nvPr/>
          </p:nvSpPr>
          <p:spPr>
            <a:xfrm rot="20692343">
              <a:off x="6893241" y="-2306263"/>
              <a:ext cx="335515" cy="45166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0F2A0B2-91AD-4F5B-9E0F-B224A6DDB687}"/>
                </a:ext>
              </a:extLst>
            </p:cNvPr>
            <p:cNvSpPr/>
            <p:nvPr/>
          </p:nvSpPr>
          <p:spPr>
            <a:xfrm rot="15865717">
              <a:off x="9721941" y="-755844"/>
              <a:ext cx="336279" cy="4472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9A1D2F-55D1-47F7-8741-078366BD891B}"/>
              </a:ext>
            </a:extLst>
          </p:cNvPr>
          <p:cNvSpPr/>
          <p:nvPr/>
        </p:nvSpPr>
        <p:spPr>
          <a:xfrm rot="11597814">
            <a:off x="5829298" y="1477463"/>
            <a:ext cx="1203260" cy="41169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CE9CAD-3222-441E-8175-1273C98E1B65}"/>
              </a:ext>
            </a:extLst>
          </p:cNvPr>
          <p:cNvSpPr txBox="1"/>
          <p:nvPr/>
        </p:nvSpPr>
        <p:spPr>
          <a:xfrm>
            <a:off x="6768075" y="452670"/>
            <a:ext cx="5184576" cy="4662811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defTabSz="1219140"/>
            <a:r>
              <a:rPr lang="en-US" sz="3200" dirty="0">
                <a:solidFill>
                  <a:srgbClr val="0070C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WHO European Office for the Prevention and Control of NCDs</a:t>
            </a:r>
          </a:p>
          <a:p>
            <a:pPr defTabSz="1219140"/>
            <a:endParaRPr lang="en-US" sz="2100" dirty="0">
              <a:solidFill>
                <a:prstClr val="black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 defTabSz="1219140"/>
            <a:r>
              <a:rPr lang="en-US" sz="1600" dirty="0">
                <a:solidFill>
                  <a:srgbClr val="00B0F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Address</a:t>
            </a:r>
            <a:endParaRPr lang="en-US" sz="2100" dirty="0">
              <a:solidFill>
                <a:srgbClr val="00B0F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 defTabSz="1219140"/>
            <a:r>
              <a:rPr lang="en-US" sz="2100" dirty="0">
                <a:solidFill>
                  <a:prstClr val="black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9 </a:t>
            </a:r>
            <a:r>
              <a:rPr lang="en-US" sz="2100" dirty="0" err="1">
                <a:solidFill>
                  <a:prstClr val="black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Leontyevskiy</a:t>
            </a:r>
            <a:r>
              <a:rPr lang="en-US" sz="2100" dirty="0">
                <a:solidFill>
                  <a:prstClr val="black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Pereulok</a:t>
            </a:r>
            <a:r>
              <a:rPr lang="en-US" sz="2100" dirty="0">
                <a:solidFill>
                  <a:prstClr val="black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5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Леонтьевский пер.</a:t>
            </a:r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9)</a:t>
            </a:r>
          </a:p>
          <a:p>
            <a:pPr defTabSz="1219140"/>
            <a:r>
              <a:rPr lang="en-US" sz="2100" dirty="0">
                <a:solidFill>
                  <a:prstClr val="black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125009 Moscow, Russian Federation</a:t>
            </a:r>
          </a:p>
          <a:p>
            <a:pPr defTabSz="1219140"/>
            <a:r>
              <a:rPr lang="en-US" sz="2100" dirty="0">
                <a:solidFill>
                  <a:prstClr val="black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</a:p>
          <a:p>
            <a:pPr defTabSz="1219140"/>
            <a:r>
              <a:rPr lang="en-US" sz="1600" dirty="0">
                <a:solidFill>
                  <a:srgbClr val="00B0F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Email</a:t>
            </a:r>
          </a:p>
          <a:p>
            <a:pPr defTabSz="1219140"/>
            <a:r>
              <a:rPr lang="en-US" sz="2100" dirty="0">
                <a:solidFill>
                  <a:prstClr val="black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NCDoffice@who.int</a:t>
            </a:r>
          </a:p>
          <a:p>
            <a:pPr defTabSz="1219140"/>
            <a:endParaRPr lang="en-US" sz="2100" dirty="0">
              <a:solidFill>
                <a:prstClr val="black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 defTabSz="1219140"/>
            <a:r>
              <a:rPr lang="en-US" sz="1600" dirty="0">
                <a:solidFill>
                  <a:srgbClr val="00B0F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Weblink</a:t>
            </a:r>
            <a:endParaRPr lang="en-US" dirty="0">
              <a:solidFill>
                <a:srgbClr val="00B0F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 defTabSz="1219140"/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http://www.euro.who.int/en/health-topics/noncommunicable-diseases/pages/who-european-office-for-the-prevention-and-control-of-noncommunicable-diseases-ncd-office</a:t>
            </a:r>
          </a:p>
          <a:p>
            <a:pPr defTabSz="1219140"/>
            <a:endParaRPr lang="en-US" sz="2100" dirty="0">
              <a:solidFill>
                <a:prstClr val="black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4073081" y="510613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Thank you!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93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3" y="477011"/>
            <a:ext cx="7893911" cy="4953000"/>
          </a:xfrm>
          <a:solidFill>
            <a:schemeClr val="bg1"/>
          </a:solidFill>
        </p:spPr>
      </p:pic>
      <p:sp>
        <p:nvSpPr>
          <p:cNvPr id="9" name="Title 8"/>
          <p:cNvSpPr>
            <a:spLocks noGrp="1"/>
          </p:cNvSpPr>
          <p:nvPr>
            <p:ph type="ctrTitle" idx="4294967295"/>
          </p:nvPr>
        </p:nvSpPr>
        <p:spPr>
          <a:xfrm>
            <a:off x="4" y="283634"/>
            <a:ext cx="8244417" cy="1780117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37" y="548689"/>
            <a:ext cx="3492432" cy="4959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5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700" dirty="0"/>
              <a:t>Global Monitoring Framework Scoreboard for Europe</a:t>
            </a:r>
            <a:br>
              <a:rPr lang="en-GB" sz="2700" dirty="0"/>
            </a:br>
            <a:r>
              <a:rPr lang="en-GB" sz="3700" b="1" dirty="0">
                <a:solidFill>
                  <a:srgbClr val="FF0000"/>
                </a:solidFill>
              </a:rPr>
              <a:t>Much remains to be done in next decade</a:t>
            </a:r>
            <a:endParaRPr lang="en-GB" sz="27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102596"/>
              </p:ext>
            </p:extLst>
          </p:nvPr>
        </p:nvGraphicFramePr>
        <p:xfrm>
          <a:off x="143028" y="1803400"/>
          <a:ext cx="11694017" cy="3502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3028" y="5947224"/>
            <a:ext cx="5952971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ncdoffice.link/Monitoring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9"/>
              </a:rPr>
              <a:t>http</a:t>
            </a:r>
            <a:r>
              <a:rPr lang="en-US" dirty="0" smtClean="0">
                <a:hlinkClick r:id="rId9"/>
              </a:rPr>
              <a:t>://ncdoffice.link/CountryProfiles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13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305" y="1178802"/>
            <a:ext cx="256043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68" y="1178802"/>
            <a:ext cx="256529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1" y="1178801"/>
            <a:ext cx="5711715" cy="3785652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defTabSz="913063"/>
            <a:r>
              <a:rPr lang="en-US" sz="2000" dirty="0" smtClean="0">
                <a:solidFill>
                  <a:prstClr val="black"/>
                </a:solidFill>
              </a:rPr>
              <a:t>Create </a:t>
            </a:r>
            <a:r>
              <a:rPr lang="en-US" sz="2000" b="1" dirty="0" smtClean="0">
                <a:solidFill>
                  <a:prstClr val="black"/>
                </a:solidFill>
              </a:rPr>
              <a:t>healthy food and drink environments</a:t>
            </a:r>
          </a:p>
          <a:p>
            <a:pPr defTabSz="913063"/>
            <a:endParaRPr lang="en-US" sz="2000" dirty="0" smtClean="0">
              <a:solidFill>
                <a:prstClr val="black"/>
              </a:solidFill>
            </a:endParaRPr>
          </a:p>
          <a:p>
            <a:pPr defTabSz="913063"/>
            <a:r>
              <a:rPr lang="en-US" sz="2000" dirty="0" smtClean="0">
                <a:solidFill>
                  <a:prstClr val="black"/>
                </a:solidFill>
              </a:rPr>
              <a:t>Promote the gains of a healthy diet </a:t>
            </a:r>
            <a:r>
              <a:rPr lang="en-US" sz="2000" b="1" dirty="0" smtClean="0">
                <a:solidFill>
                  <a:prstClr val="black"/>
                </a:solidFill>
              </a:rPr>
              <a:t>throughout life</a:t>
            </a:r>
            <a:r>
              <a:rPr lang="en-US" sz="2000" dirty="0" smtClean="0">
                <a:solidFill>
                  <a:prstClr val="black"/>
                </a:solidFill>
              </a:rPr>
              <a:t>, especially for the </a:t>
            </a:r>
            <a:r>
              <a:rPr lang="en-US" sz="2000" b="1" dirty="0" smtClean="0">
                <a:solidFill>
                  <a:prstClr val="black"/>
                </a:solidFill>
              </a:rPr>
              <a:t>most vulnerable</a:t>
            </a:r>
          </a:p>
          <a:p>
            <a:pPr defTabSz="913063"/>
            <a:endParaRPr lang="en-US" sz="2000" dirty="0" smtClean="0">
              <a:solidFill>
                <a:prstClr val="black"/>
              </a:solidFill>
            </a:endParaRPr>
          </a:p>
          <a:p>
            <a:pPr defTabSz="913063"/>
            <a:r>
              <a:rPr lang="en-US" sz="2000" dirty="0" smtClean="0">
                <a:solidFill>
                  <a:prstClr val="black"/>
                </a:solidFill>
              </a:rPr>
              <a:t>Reinforce </a:t>
            </a:r>
            <a:r>
              <a:rPr lang="en-US" sz="2000" b="1" dirty="0" smtClean="0">
                <a:solidFill>
                  <a:prstClr val="black"/>
                </a:solidFill>
              </a:rPr>
              <a:t>health systems </a:t>
            </a:r>
            <a:r>
              <a:rPr lang="en-US" sz="2000" dirty="0" smtClean="0">
                <a:solidFill>
                  <a:prstClr val="black"/>
                </a:solidFill>
              </a:rPr>
              <a:t>to promote healthy diets</a:t>
            </a:r>
          </a:p>
          <a:p>
            <a:pPr defTabSz="913063"/>
            <a:endParaRPr lang="en-US" sz="2000" dirty="0" smtClean="0">
              <a:solidFill>
                <a:prstClr val="black"/>
              </a:solidFill>
            </a:endParaRPr>
          </a:p>
          <a:p>
            <a:pPr defTabSz="913063"/>
            <a:r>
              <a:rPr lang="en-US" sz="2000" dirty="0" smtClean="0">
                <a:solidFill>
                  <a:prstClr val="black"/>
                </a:solidFill>
              </a:rPr>
              <a:t>Support </a:t>
            </a:r>
            <a:r>
              <a:rPr lang="en-US" sz="2000" b="1" dirty="0" smtClean="0">
                <a:solidFill>
                  <a:prstClr val="black"/>
                </a:solidFill>
              </a:rPr>
              <a:t>surveillance, monitoring, evaluation and research</a:t>
            </a:r>
          </a:p>
          <a:p>
            <a:pPr defTabSz="913063"/>
            <a:endParaRPr lang="en-US" sz="2000" dirty="0" smtClean="0">
              <a:solidFill>
                <a:prstClr val="black"/>
              </a:solidFill>
            </a:endParaRPr>
          </a:p>
          <a:p>
            <a:pPr defTabSz="913063"/>
            <a:r>
              <a:rPr lang="en-US" sz="2000" dirty="0" smtClean="0">
                <a:solidFill>
                  <a:prstClr val="black"/>
                </a:solidFill>
              </a:rPr>
              <a:t>Strengthen governance, alliances and networks to ensure a </a:t>
            </a:r>
            <a:r>
              <a:rPr lang="en-US" sz="2000" b="1" dirty="0" smtClean="0">
                <a:solidFill>
                  <a:prstClr val="black"/>
                </a:solidFill>
              </a:rPr>
              <a:t>health-in-all-policies approach</a:t>
            </a:r>
          </a:p>
        </p:txBody>
      </p:sp>
    </p:spTree>
    <p:extLst>
      <p:ext uri="{BB962C8B-B14F-4D97-AF65-F5344CB8AC3E}">
        <p14:creationId xmlns:p14="http://schemas.microsoft.com/office/powerpoint/2010/main" val="41118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051" y="356756"/>
            <a:ext cx="4681182" cy="495222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6756"/>
            <a:ext cx="4250857" cy="4952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8" t="21952" r="25123" b="23705"/>
          <a:stretch/>
        </p:blipFill>
        <p:spPr>
          <a:xfrm>
            <a:off x="5574693" y="3916906"/>
            <a:ext cx="2028732" cy="16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6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Types of recommended interventions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3" y="1412788"/>
            <a:ext cx="7022571" cy="44210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Best buys</a:t>
            </a:r>
            <a:r>
              <a:rPr lang="en-US" dirty="0" smtClean="0"/>
              <a:t>: most cost-effective </a:t>
            </a:r>
            <a:r>
              <a:rPr lang="en-US" dirty="0"/>
              <a:t>and feasible for implementation. </a:t>
            </a:r>
            <a:r>
              <a:rPr lang="en-US" dirty="0" smtClean="0"/>
              <a:t>Cost-effectiveness </a:t>
            </a:r>
            <a:r>
              <a:rPr lang="en-US" dirty="0"/>
              <a:t>ratio of ≤100 I$1 per DALY </a:t>
            </a:r>
            <a:r>
              <a:rPr lang="en-US" dirty="0" smtClean="0"/>
              <a:t>(</a:t>
            </a:r>
            <a:r>
              <a:rPr lang="en-US" dirty="0"/>
              <a:t>WHO Choice </a:t>
            </a:r>
            <a:r>
              <a:rPr lang="en-US" dirty="0" smtClean="0"/>
              <a:t>analysis)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Other </a:t>
            </a:r>
            <a:r>
              <a:rPr lang="en-US" b="1" dirty="0"/>
              <a:t>effective </a:t>
            </a:r>
            <a:r>
              <a:rPr lang="en-US" b="1" dirty="0" smtClean="0"/>
              <a:t>interventions</a:t>
            </a:r>
            <a:r>
              <a:rPr lang="en-US" dirty="0" smtClean="0"/>
              <a:t>: WHO </a:t>
            </a:r>
            <a:r>
              <a:rPr lang="en-US" dirty="0"/>
              <a:t>Choice analysis produced a cost </a:t>
            </a:r>
            <a:r>
              <a:rPr lang="en-US" dirty="0" smtClean="0"/>
              <a:t>effectiveness of </a:t>
            </a:r>
            <a:r>
              <a:rPr lang="en-US" dirty="0"/>
              <a:t>above </a:t>
            </a:r>
            <a:r>
              <a:rPr lang="en-US" dirty="0" smtClean="0"/>
              <a:t>the </a:t>
            </a:r>
            <a:r>
              <a:rPr lang="en-US" dirty="0"/>
              <a:t>threshold of I$ ≤100 per DALY </a:t>
            </a:r>
            <a:r>
              <a:rPr lang="en-US" dirty="0" smtClean="0"/>
              <a:t>averted.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Other </a:t>
            </a:r>
            <a:r>
              <a:rPr lang="en-US" b="1" dirty="0"/>
              <a:t>recommended </a:t>
            </a:r>
            <a:r>
              <a:rPr lang="en-US" b="1" dirty="0" smtClean="0"/>
              <a:t>interventions</a:t>
            </a:r>
            <a:r>
              <a:rPr lang="en-US" dirty="0" smtClean="0"/>
              <a:t>: shown </a:t>
            </a:r>
            <a:r>
              <a:rPr lang="en-US" dirty="0"/>
              <a:t>to be </a:t>
            </a:r>
            <a:r>
              <a:rPr lang="en-US" dirty="0" smtClean="0"/>
              <a:t>effective (no cost-effectiveness analysis).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389" y="1416695"/>
            <a:ext cx="3177543" cy="3887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3" y="1364776"/>
            <a:ext cx="8064195" cy="436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3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A7A28A40-60FE-4FD0-8B01-BEA4EFC9E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NAO</a:t>
            </a:r>
            <a:r>
              <a:rPr lang="en-US" sz="2800" dirty="0" smtClean="0"/>
              <a:t>: </a:t>
            </a:r>
            <a:r>
              <a:rPr lang="en-US" sz="2800" dirty="0"/>
              <a:t>planned activities for </a:t>
            </a:r>
            <a:r>
              <a:rPr lang="en-US" sz="2800" dirty="0" smtClean="0"/>
              <a:t>2019 - contribution </a:t>
            </a:r>
            <a:r>
              <a:rPr lang="en-US" sz="2800" dirty="0"/>
              <a:t>to GPW13 and SDG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half" idx="4294967295"/>
          </p:nvPr>
        </p:nvSpPr>
        <p:spPr>
          <a:xfrm>
            <a:off x="5265687" y="1417637"/>
            <a:ext cx="6379775" cy="3957145"/>
          </a:xfrm>
          <a:prstGeom prst="rect">
            <a:avLst/>
          </a:prstGeom>
          <a:solidFill>
            <a:schemeClr val="accent1">
              <a:alpha val="12000"/>
            </a:schemeClr>
          </a:solidFill>
          <a:ln w="63500"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Reduce salt </a:t>
            </a:r>
            <a:r>
              <a:rPr lang="en-US" dirty="0"/>
              <a:t>intake through: </a:t>
            </a:r>
          </a:p>
          <a:p>
            <a:pPr lvl="1"/>
            <a:r>
              <a:rPr lang="en-US" dirty="0"/>
              <a:t>Product reformulation</a:t>
            </a:r>
          </a:p>
          <a:p>
            <a:pPr lvl="1"/>
            <a:r>
              <a:rPr lang="en-US" dirty="0"/>
              <a:t>Provision of lower salt options in public institutions</a:t>
            </a:r>
          </a:p>
          <a:p>
            <a:pPr lvl="1"/>
            <a:r>
              <a:rPr lang="en-US" dirty="0" smtClean="0"/>
              <a:t>Behavior </a:t>
            </a:r>
            <a:r>
              <a:rPr lang="en-US" dirty="0"/>
              <a:t>change communication and mass media campaigns</a:t>
            </a:r>
          </a:p>
          <a:p>
            <a:pPr lvl="1"/>
            <a:r>
              <a:rPr lang="en-US" dirty="0"/>
              <a:t>Front-of-pack labeling</a:t>
            </a:r>
          </a:p>
          <a:p>
            <a:pPr lvl="1"/>
            <a:endParaRPr lang="en-US" dirty="0"/>
          </a:p>
          <a:p>
            <a:r>
              <a:rPr lang="en-US" b="1" dirty="0"/>
              <a:t>Eliminate industrial trans fat </a:t>
            </a:r>
            <a:r>
              <a:rPr lang="en-US" dirty="0"/>
              <a:t>through legislation to ban their use in the food chain</a:t>
            </a:r>
          </a:p>
          <a:p>
            <a:endParaRPr lang="en-US" dirty="0"/>
          </a:p>
          <a:p>
            <a:r>
              <a:rPr lang="en-US" b="1" dirty="0"/>
              <a:t>Reduce sugar consumption </a:t>
            </a:r>
            <a:r>
              <a:rPr lang="en-US" dirty="0" smtClean="0"/>
              <a:t>taxation &amp; reformulation SSBs - CO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417637"/>
            <a:ext cx="2155519" cy="3076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274" y="2669963"/>
            <a:ext cx="2045020" cy="2909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75212"/>
      </p:ext>
    </p:extLst>
  </p:cSld>
  <p:clrMapOvr>
    <a:masterClrMapping/>
  </p:clrMapOvr>
</p:sld>
</file>

<file path=ppt/theme/theme1.xml><?xml version="1.0" encoding="utf-8"?>
<a:theme xmlns:a="http://schemas.openxmlformats.org/drawingml/2006/main" name="15_WHO-Europe-powerpoint-template-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O-Europe-powerpoint-template-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2_WHO-Europe-powerpoint-template-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WHO-Europe-powerpoint-template-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WHO-Europe-powerpoint-template-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WHO-Europe-powerpoint-template-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4223</TotalTime>
  <Words>1245</Words>
  <Application>Microsoft Office PowerPoint</Application>
  <PresentationFormat>Custom</PresentationFormat>
  <Paragraphs>169</Paragraphs>
  <Slides>33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15_WHO-Europe-powerpoint-template-2010</vt:lpstr>
      <vt:lpstr>WHO-Europe-powerpoint-template-2010</vt:lpstr>
      <vt:lpstr>4_Office Theme</vt:lpstr>
      <vt:lpstr>12_WHO-Europe-powerpoint-template-2010</vt:lpstr>
      <vt:lpstr>1_WHO-Europe-powerpoint-template-2010</vt:lpstr>
      <vt:lpstr>2_WHO-Europe-powerpoint-template-2010</vt:lpstr>
      <vt:lpstr>3_WHO-Europe-powerpoint-template-2010</vt:lpstr>
      <vt:lpstr>Office Theme</vt:lpstr>
      <vt:lpstr>Tema do Office</vt:lpstr>
      <vt:lpstr>2_Office Theme</vt:lpstr>
      <vt:lpstr>1_Office Theme</vt:lpstr>
      <vt:lpstr>healthy nutrition &amp; sustainable development goals via implementation of WHO best buys for NCDs </vt:lpstr>
      <vt:lpstr>Nutrition &amp; PA vital for the success of the SDGs</vt:lpstr>
      <vt:lpstr>PowerPoint Presentation</vt:lpstr>
      <vt:lpstr>   </vt:lpstr>
      <vt:lpstr>Global Monitoring Framework Scoreboard for Europe Much remains to be done in next decade</vt:lpstr>
      <vt:lpstr>PowerPoint Presentation</vt:lpstr>
      <vt:lpstr>PowerPoint Presentation</vt:lpstr>
      <vt:lpstr>Types of recommended interventions </vt:lpstr>
      <vt:lpstr>NAO: planned activities for 2019 - contribution to GPW13 and SDG</vt:lpstr>
      <vt:lpstr>PowerPoint Presentation</vt:lpstr>
      <vt:lpstr>Unfinished business – food policies</vt:lpstr>
      <vt:lpstr>Aligned with priority policies contained in regional policy frameworks</vt:lpstr>
      <vt:lpstr>PowerPoint Presentation</vt:lpstr>
      <vt:lpstr>Salt – Blood Pressure – CVD Model</vt:lpstr>
      <vt:lpstr>PowerPoint Presentation</vt:lpstr>
      <vt:lpstr> </vt:lpstr>
      <vt:lpstr>Turkey model to achieve 30% reduction in salt intake</vt:lpstr>
      <vt:lpstr>Monitoring salt reduction </vt:lpstr>
      <vt:lpstr>Develop an interpretative front-of-pack labelling system</vt:lpstr>
      <vt:lpstr>Why act? </vt:lpstr>
      <vt:lpstr>PowerPoint Presentation</vt:lpstr>
      <vt:lpstr>WHO report on interpretive labelling in Europe</vt:lpstr>
      <vt:lpstr>Introduce a tax on sugar sweetened beverages and consider its implementation for foods high in fat, salt and sugar.</vt:lpstr>
      <vt:lpstr>Countries reporting health-related taxes in Europe</vt:lpstr>
      <vt:lpstr>Estonia – building the case for action</vt:lpstr>
      <vt:lpstr>PowerPoint Presentation</vt:lpstr>
      <vt:lpstr>WHO has helped countries in the region advance their domestic policy agenda on TFAs by supporting them in collecting critical data</vt:lpstr>
      <vt:lpstr>PowerPoint Presentation</vt:lpstr>
      <vt:lpstr>Introduce regulatory restrictions on marketing of food that children are exposed to, using the WHO nutrient profile model </vt:lpstr>
      <vt:lpstr>PowerPoint Presentation</vt:lpstr>
      <vt:lpstr> </vt:lpstr>
      <vt:lpstr>Promote and support exclusive breastfeeding for the first 6 months of life</vt:lpstr>
      <vt:lpstr>Thank you!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 Samanta Nash Castro</dc:creator>
  <cp:lastModifiedBy>RODRIGUES DA SILVA BREDA, Joao Joaquim</cp:lastModifiedBy>
  <cp:revision>324</cp:revision>
  <dcterms:created xsi:type="dcterms:W3CDTF">2016-09-16T09:05:39Z</dcterms:created>
  <dcterms:modified xsi:type="dcterms:W3CDTF">2019-02-20T22:43:52Z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